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7" r:id="rId1"/>
  </p:sldMasterIdLst>
  <p:sldIdLst>
    <p:sldId id="25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kyrius be pavadinimo" id="{5FE5D989-BE4B-4A9C-8025-68E62DB8C3B1}">
          <p14:sldIdLst/>
        </p14:section>
        <p14:section name="Skyrius be pavadinimo" id="{7D01A0D8-2F48-430D-8849-8B8F6A55E27C}">
          <p14:sldIdLst>
            <p14:sldId id="25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25C93C-D429-4F7F-AB21-5F33A0759897}" v="13" dt="2026-01-13T11:02:06.8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p:scale>
          <a:sx n="120" d="100"/>
          <a:sy n="120" d="100"/>
        </p:scale>
        <p:origin x="1530"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Title 1"/>
          <p:cNvSpPr>
            <a:spLocks noGrp="1"/>
          </p:cNvSpPr>
          <p:nvPr>
            <p:ph type="ctrTitle"/>
          </p:nvPr>
        </p:nvSpPr>
        <p:spPr>
          <a:xfrm>
            <a:off x="649832" y="2091269"/>
            <a:ext cx="4965726" cy="4809395"/>
          </a:xfrm>
        </p:spPr>
        <p:txBody>
          <a:bodyPr anchor="b"/>
          <a:lstStyle>
            <a:lvl1pPr>
              <a:defRPr sz="5400"/>
            </a:lvl1pPr>
          </a:lstStyle>
          <a:p>
            <a:r>
              <a:rPr lang="lt-LT"/>
              <a:t>Spustelėję redaguokite stilių</a:t>
            </a:r>
            <a:endParaRPr lang="en-US" dirty="0"/>
          </a:p>
        </p:txBody>
      </p:sp>
      <p:sp>
        <p:nvSpPr>
          <p:cNvPr id="3" name="Subtitle 2"/>
          <p:cNvSpPr>
            <a:spLocks noGrp="1"/>
          </p:cNvSpPr>
          <p:nvPr>
            <p:ph type="subTitle" idx="1"/>
          </p:nvPr>
        </p:nvSpPr>
        <p:spPr>
          <a:xfrm>
            <a:off x="649832" y="6900660"/>
            <a:ext cx="4965726" cy="1244273"/>
          </a:xfrm>
        </p:spPr>
        <p:txBody>
          <a:bodyPr anchor="t"/>
          <a:lstStyle>
            <a:lvl1pPr marL="0" indent="0" algn="l">
              <a:buNone/>
              <a:defRPr cap="all">
                <a:solidFill>
                  <a:schemeClr val="bg2">
                    <a:lumMod val="40000"/>
                    <a:lumOff val="6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lt-LT"/>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95798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nė nuotrauka su antrašte">
    <p:spTree>
      <p:nvGrpSpPr>
        <p:cNvPr id="1" name=""/>
        <p:cNvGrpSpPr/>
        <p:nvPr/>
      </p:nvGrpSpPr>
      <p:grpSpPr>
        <a:xfrm>
          <a:off x="0" y="0"/>
          <a:ext cx="0" cy="0"/>
          <a:chOff x="0" y="0"/>
          <a:chExt cx="0" cy="0"/>
        </a:xfrm>
      </p:grpSpPr>
      <p:sp>
        <p:nvSpPr>
          <p:cNvPr id="2" name="Title 1"/>
          <p:cNvSpPr>
            <a:spLocks noGrp="1"/>
          </p:cNvSpPr>
          <p:nvPr>
            <p:ph type="title"/>
          </p:nvPr>
        </p:nvSpPr>
        <p:spPr>
          <a:xfrm>
            <a:off x="649833" y="6934181"/>
            <a:ext cx="4965725" cy="818622"/>
          </a:xfrm>
        </p:spPr>
        <p:txBody>
          <a:bodyPr anchor="b">
            <a:normAutofit/>
          </a:bodyPr>
          <a:lstStyle>
            <a:lvl1pPr algn="l">
              <a:defRPr sz="1800" b="0"/>
            </a:lvl1pPr>
          </a:lstStyle>
          <a:p>
            <a:r>
              <a:rPr lang="lt-LT"/>
              <a:t>Spustelėję redaguokite stilių</a:t>
            </a:r>
            <a:endParaRPr lang="en-US" dirty="0"/>
          </a:p>
        </p:txBody>
      </p:sp>
      <p:sp>
        <p:nvSpPr>
          <p:cNvPr id="3" name="Picture Placeholder 2"/>
          <p:cNvSpPr>
            <a:spLocks noGrp="1" noChangeAspect="1"/>
          </p:cNvSpPr>
          <p:nvPr>
            <p:ph type="pic" idx="1"/>
          </p:nvPr>
        </p:nvSpPr>
        <p:spPr>
          <a:xfrm>
            <a:off x="649832" y="990600"/>
            <a:ext cx="4965726" cy="525874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lt-LT"/>
              <a:t>Spustelėkite piktogramą norėdami įtraukti paveikslėlį</a:t>
            </a:r>
            <a:endParaRPr lang="en-US" dirty="0"/>
          </a:p>
        </p:txBody>
      </p:sp>
      <p:sp>
        <p:nvSpPr>
          <p:cNvPr id="4" name="Text Placeholder 3"/>
          <p:cNvSpPr>
            <a:spLocks noGrp="1"/>
          </p:cNvSpPr>
          <p:nvPr>
            <p:ph type="body" sz="half" idx="2"/>
          </p:nvPr>
        </p:nvSpPr>
        <p:spPr>
          <a:xfrm>
            <a:off x="649832" y="7752803"/>
            <a:ext cx="4965725" cy="713140"/>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smtClean="0"/>
              <a:pPr/>
              <a:t>1/23/2026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21959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vadinima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49832" y="2091267"/>
            <a:ext cx="4965726" cy="2861733"/>
          </a:xfrm>
        </p:spPr>
        <p:txBody>
          <a:bodyPr/>
          <a:lstStyle>
            <a:lvl1pPr>
              <a:defRPr sz="3600"/>
            </a:lvl1pPr>
          </a:lstStyle>
          <a:p>
            <a:r>
              <a:rPr lang="lt-LT"/>
              <a:t>Spustelėję redaguokite stilių</a:t>
            </a:r>
            <a:endParaRPr lang="en-US" dirty="0"/>
          </a:p>
        </p:txBody>
      </p:sp>
      <p:sp>
        <p:nvSpPr>
          <p:cNvPr id="8" name="Text Placeholder 3"/>
          <p:cNvSpPr>
            <a:spLocks noGrp="1"/>
          </p:cNvSpPr>
          <p:nvPr>
            <p:ph type="body" sz="half" idx="2"/>
          </p:nvPr>
        </p:nvSpPr>
        <p:spPr>
          <a:xfrm>
            <a:off x="649832" y="5283200"/>
            <a:ext cx="4965726" cy="3412067"/>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742420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asiūlymas su antrašte">
    <p:spTree>
      <p:nvGrpSpPr>
        <p:cNvPr id="1" name=""/>
        <p:cNvGrpSpPr/>
        <p:nvPr/>
      </p:nvGrpSpPr>
      <p:grpSpPr>
        <a:xfrm>
          <a:off x="0" y="0"/>
          <a:ext cx="0" cy="0"/>
          <a:chOff x="0" y="0"/>
          <a:chExt cx="0" cy="0"/>
        </a:xfrm>
      </p:grpSpPr>
      <p:sp>
        <p:nvSpPr>
          <p:cNvPr id="2" name="Title 1"/>
          <p:cNvSpPr>
            <a:spLocks noGrp="1"/>
          </p:cNvSpPr>
          <p:nvPr>
            <p:ph type="title"/>
          </p:nvPr>
        </p:nvSpPr>
        <p:spPr>
          <a:xfrm>
            <a:off x="886057" y="2091267"/>
            <a:ext cx="4500787" cy="3355985"/>
          </a:xfrm>
        </p:spPr>
        <p:txBody>
          <a:bodyPr/>
          <a:lstStyle>
            <a:lvl1pPr>
              <a:defRPr sz="3600"/>
            </a:lvl1pPr>
          </a:lstStyle>
          <a:p>
            <a:r>
              <a:rPr lang="lt-LT"/>
              <a:t>Spustelėję redaguokite stilių</a:t>
            </a:r>
            <a:endParaRPr lang="en-US" dirty="0"/>
          </a:p>
        </p:txBody>
      </p:sp>
      <p:sp>
        <p:nvSpPr>
          <p:cNvPr id="11" name="Text Placeholder 3"/>
          <p:cNvSpPr>
            <a:spLocks noGrp="1"/>
          </p:cNvSpPr>
          <p:nvPr>
            <p:ph type="body" sz="half" idx="14"/>
          </p:nvPr>
        </p:nvSpPr>
        <p:spPr>
          <a:xfrm>
            <a:off x="1086133" y="5447252"/>
            <a:ext cx="4095869" cy="494251"/>
          </a:xfrm>
        </p:spPr>
        <p:txBody>
          <a:bodyPr vert="horz" lIns="91440" tIns="45720" rIns="91440" bIns="45720" rtlCol="0" anchor="t">
            <a:normAutofit/>
          </a:bodyPr>
          <a:lstStyle>
            <a:lvl1pPr marL="0" indent="0">
              <a:buNone/>
              <a:defRPr lang="en-US" sz="1050" b="0" i="0" kern="1200" cap="small" dirty="0">
                <a:solidFill>
                  <a:schemeClr val="bg2">
                    <a:lumMod val="40000"/>
                    <a:lumOff val="60000"/>
                  </a:schemeClr>
                </a:solidFill>
                <a:latin typeface="+mj-lt"/>
                <a:ea typeface="+mj-ea"/>
                <a:cs typeface="+mj-cs"/>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marL="0" lvl="0" indent="0">
              <a:buNone/>
            </a:pPr>
            <a:r>
              <a:rPr lang="lt-LT"/>
              <a:t>Spustelėkite, kad galėtumėte redaguoti šablono teksto stilius</a:t>
            </a:r>
          </a:p>
        </p:txBody>
      </p:sp>
      <p:sp>
        <p:nvSpPr>
          <p:cNvPr id="10" name="Text Placeholder 3"/>
          <p:cNvSpPr>
            <a:spLocks noGrp="1"/>
          </p:cNvSpPr>
          <p:nvPr>
            <p:ph type="body" sz="half" idx="2"/>
          </p:nvPr>
        </p:nvSpPr>
        <p:spPr>
          <a:xfrm>
            <a:off x="649832" y="6284282"/>
            <a:ext cx="4965726" cy="2421467"/>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505423" y="1402922"/>
            <a:ext cx="451193"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
        <p:nvSpPr>
          <p:cNvPr id="15" name="TextBox 14"/>
          <p:cNvSpPr txBox="1"/>
          <p:nvPr/>
        </p:nvSpPr>
        <p:spPr>
          <a:xfrm>
            <a:off x="5249768" y="3775471"/>
            <a:ext cx="451193"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Tree>
    <p:extLst>
      <p:ext uri="{BB962C8B-B14F-4D97-AF65-F5344CB8AC3E}">
        <p14:creationId xmlns:p14="http://schemas.microsoft.com/office/powerpoint/2010/main" val="397210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ortelės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649831" y="4512735"/>
            <a:ext cx="4965727" cy="2387927"/>
          </a:xfrm>
        </p:spPr>
        <p:txBody>
          <a:bodyPr anchor="b"/>
          <a:lstStyle>
            <a:lvl1pPr algn="l">
              <a:defRPr sz="3000" b="0" cap="none"/>
            </a:lvl1pPr>
          </a:lstStyle>
          <a:p>
            <a:r>
              <a:rPr lang="lt-LT"/>
              <a:t>Spustelėję redaguokite stilių</a:t>
            </a:r>
            <a:endParaRPr lang="en-US" dirty="0"/>
          </a:p>
        </p:txBody>
      </p:sp>
      <p:sp>
        <p:nvSpPr>
          <p:cNvPr id="3" name="Text Placeholder 2"/>
          <p:cNvSpPr>
            <a:spLocks noGrp="1"/>
          </p:cNvSpPr>
          <p:nvPr>
            <p:ph type="body" idx="1"/>
          </p:nvPr>
        </p:nvSpPr>
        <p:spPr>
          <a:xfrm>
            <a:off x="649832" y="6900661"/>
            <a:ext cx="4965726" cy="1242800"/>
          </a:xfrm>
        </p:spPr>
        <p:txBody>
          <a:bodyPr anchor="t"/>
          <a:lstStyle>
            <a:lvl1pPr marL="0" indent="0" algn="l">
              <a:buNone/>
              <a:defRPr sz="1500" cap="none">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393626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tulpel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lt-LT"/>
              <a:t>Spustelėję redaguokite stilių</a:t>
            </a:r>
            <a:endParaRPr lang="en-US" dirty="0"/>
          </a:p>
        </p:txBody>
      </p:sp>
      <p:sp>
        <p:nvSpPr>
          <p:cNvPr id="3" name="Text Placeholder 2"/>
          <p:cNvSpPr>
            <a:spLocks noGrp="1"/>
          </p:cNvSpPr>
          <p:nvPr>
            <p:ph type="body" idx="1"/>
          </p:nvPr>
        </p:nvSpPr>
        <p:spPr>
          <a:xfrm>
            <a:off x="356126" y="2861734"/>
            <a:ext cx="1658044" cy="832378"/>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lt-LT"/>
              <a:t>Spustelėkite, kad galėtumėte redaguoti šablono teksto stilius</a:t>
            </a:r>
          </a:p>
        </p:txBody>
      </p:sp>
      <p:sp>
        <p:nvSpPr>
          <p:cNvPr id="16" name="Text Placeholder 3"/>
          <p:cNvSpPr>
            <a:spLocks noGrp="1"/>
          </p:cNvSpPr>
          <p:nvPr>
            <p:ph type="body" sz="half" idx="15"/>
          </p:nvPr>
        </p:nvSpPr>
        <p:spPr>
          <a:xfrm>
            <a:off x="367106" y="3852334"/>
            <a:ext cx="1647063" cy="518459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lt-LT"/>
              <a:t>Spustelėkite, kad galėtumėte redaguoti šablono teksto stilius</a:t>
            </a:r>
          </a:p>
        </p:txBody>
      </p:sp>
      <p:sp>
        <p:nvSpPr>
          <p:cNvPr id="5" name="Text Placeholder 4"/>
          <p:cNvSpPr>
            <a:spLocks noGrp="1"/>
          </p:cNvSpPr>
          <p:nvPr>
            <p:ph type="body" sz="quarter" idx="3"/>
          </p:nvPr>
        </p:nvSpPr>
        <p:spPr>
          <a:xfrm>
            <a:off x="2185128" y="2861734"/>
            <a:ext cx="1652066" cy="832378"/>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lt-LT"/>
              <a:t>Spustelėkite, kad galėtumėte redaguoti šablono teksto stilius</a:t>
            </a:r>
          </a:p>
        </p:txBody>
      </p:sp>
      <p:sp>
        <p:nvSpPr>
          <p:cNvPr id="19" name="Text Placeholder 3"/>
          <p:cNvSpPr>
            <a:spLocks noGrp="1"/>
          </p:cNvSpPr>
          <p:nvPr>
            <p:ph type="body" sz="half" idx="16"/>
          </p:nvPr>
        </p:nvSpPr>
        <p:spPr>
          <a:xfrm>
            <a:off x="2179190" y="3852334"/>
            <a:ext cx="1658003" cy="518459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lt-LT"/>
              <a:t>Spustelėkite, kad galėtumėte redaguoti šablono teksto stilius</a:t>
            </a:r>
          </a:p>
        </p:txBody>
      </p:sp>
      <p:sp>
        <p:nvSpPr>
          <p:cNvPr id="14" name="Text Placeholder 4"/>
          <p:cNvSpPr>
            <a:spLocks noGrp="1"/>
          </p:cNvSpPr>
          <p:nvPr>
            <p:ph type="body" sz="quarter" idx="13"/>
          </p:nvPr>
        </p:nvSpPr>
        <p:spPr>
          <a:xfrm>
            <a:off x="4008688" y="2861734"/>
            <a:ext cx="1649744" cy="832378"/>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lt-LT"/>
              <a:t>Spustelėkite, kad galėtumėte redaguoti šablono teksto stilius</a:t>
            </a:r>
          </a:p>
        </p:txBody>
      </p:sp>
      <p:sp>
        <p:nvSpPr>
          <p:cNvPr id="20" name="Text Placeholder 3"/>
          <p:cNvSpPr>
            <a:spLocks noGrp="1"/>
          </p:cNvSpPr>
          <p:nvPr>
            <p:ph type="body" sz="half" idx="17"/>
          </p:nvPr>
        </p:nvSpPr>
        <p:spPr>
          <a:xfrm>
            <a:off x="4008688" y="3852334"/>
            <a:ext cx="1649744" cy="518459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lt-LT"/>
              <a:t>Spustelėkite, kad galėtumėte redaguoti šablono teksto stilius</a:t>
            </a:r>
          </a:p>
        </p:txBody>
      </p:sp>
      <p:cxnSp>
        <p:nvCxnSpPr>
          <p:cNvPr id="17" name="Straight Connector 16"/>
          <p:cNvCxnSpPr/>
          <p:nvPr/>
        </p:nvCxnSpPr>
        <p:spPr>
          <a:xfrm>
            <a:off x="2096501" y="3081867"/>
            <a:ext cx="0" cy="5723467"/>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3917273" y="3081867"/>
            <a:ext cx="0" cy="5729941"/>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1/23/2026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280168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aveikslėlis skiltyj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lt-LT"/>
              <a:t>Spustelėję redaguokite stilių</a:t>
            </a:r>
            <a:endParaRPr lang="en-US" dirty="0"/>
          </a:p>
        </p:txBody>
      </p:sp>
      <p:sp>
        <p:nvSpPr>
          <p:cNvPr id="3" name="Text Placeholder 2"/>
          <p:cNvSpPr>
            <a:spLocks noGrp="1"/>
          </p:cNvSpPr>
          <p:nvPr>
            <p:ph type="body" idx="1"/>
          </p:nvPr>
        </p:nvSpPr>
        <p:spPr>
          <a:xfrm>
            <a:off x="367106" y="6140260"/>
            <a:ext cx="1654209" cy="832378"/>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lt-LT"/>
              <a:t>Spustelėkite, kad galėtumėte redaguoti šablono teksto stilius</a:t>
            </a:r>
          </a:p>
        </p:txBody>
      </p:sp>
      <p:sp>
        <p:nvSpPr>
          <p:cNvPr id="29" name="Picture Placeholder 2"/>
          <p:cNvSpPr>
            <a:spLocks noGrp="1" noChangeAspect="1"/>
          </p:cNvSpPr>
          <p:nvPr>
            <p:ph type="pic" idx="15"/>
          </p:nvPr>
        </p:nvSpPr>
        <p:spPr>
          <a:xfrm>
            <a:off x="367106" y="3191934"/>
            <a:ext cx="1654209" cy="22013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lt-LT"/>
              <a:t>Spustelėkite piktogramą norėdami įtraukti paveikslėlį</a:t>
            </a:r>
            <a:endParaRPr lang="en-US" dirty="0"/>
          </a:p>
        </p:txBody>
      </p:sp>
      <p:sp>
        <p:nvSpPr>
          <p:cNvPr id="22" name="Text Placeholder 3"/>
          <p:cNvSpPr>
            <a:spLocks noGrp="1"/>
          </p:cNvSpPr>
          <p:nvPr>
            <p:ph type="body" sz="half" idx="18"/>
          </p:nvPr>
        </p:nvSpPr>
        <p:spPr>
          <a:xfrm>
            <a:off x="367106" y="6972640"/>
            <a:ext cx="1654209" cy="95216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lt-LT"/>
              <a:t>Spustelėkite, kad galėtumėte redaguoti šablono teksto stilius</a:t>
            </a:r>
          </a:p>
        </p:txBody>
      </p:sp>
      <p:sp>
        <p:nvSpPr>
          <p:cNvPr id="5" name="Text Placeholder 4"/>
          <p:cNvSpPr>
            <a:spLocks noGrp="1"/>
          </p:cNvSpPr>
          <p:nvPr>
            <p:ph type="body" sz="quarter" idx="3"/>
          </p:nvPr>
        </p:nvSpPr>
        <p:spPr>
          <a:xfrm>
            <a:off x="2188344" y="6140260"/>
            <a:ext cx="1648850" cy="832378"/>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lt-LT"/>
              <a:t>Spustelėkite, kad galėtumėte redaguoti šablono teksto stilius</a:t>
            </a:r>
          </a:p>
        </p:txBody>
      </p:sp>
      <p:sp>
        <p:nvSpPr>
          <p:cNvPr id="30" name="Picture Placeholder 2"/>
          <p:cNvSpPr>
            <a:spLocks noGrp="1" noChangeAspect="1"/>
          </p:cNvSpPr>
          <p:nvPr>
            <p:ph type="pic" idx="21"/>
          </p:nvPr>
        </p:nvSpPr>
        <p:spPr>
          <a:xfrm>
            <a:off x="2188343" y="3191934"/>
            <a:ext cx="1648850" cy="22013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lt-LT"/>
              <a:t>Spustelėkite piktogramą norėdami įtraukti paveikslėlį</a:t>
            </a:r>
            <a:endParaRPr lang="en-US" dirty="0"/>
          </a:p>
        </p:txBody>
      </p:sp>
      <p:sp>
        <p:nvSpPr>
          <p:cNvPr id="23" name="Text Placeholder 3"/>
          <p:cNvSpPr>
            <a:spLocks noGrp="1"/>
          </p:cNvSpPr>
          <p:nvPr>
            <p:ph type="body" sz="half" idx="19"/>
          </p:nvPr>
        </p:nvSpPr>
        <p:spPr>
          <a:xfrm>
            <a:off x="2187582" y="6972639"/>
            <a:ext cx="1651034" cy="95216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lt-LT"/>
              <a:t>Spustelėkite, kad galėtumėte redaguoti šablono teksto stilius</a:t>
            </a:r>
          </a:p>
        </p:txBody>
      </p:sp>
      <p:sp>
        <p:nvSpPr>
          <p:cNvPr id="14" name="Text Placeholder 4"/>
          <p:cNvSpPr>
            <a:spLocks noGrp="1"/>
          </p:cNvSpPr>
          <p:nvPr>
            <p:ph type="body" sz="quarter" idx="13"/>
          </p:nvPr>
        </p:nvSpPr>
        <p:spPr>
          <a:xfrm>
            <a:off x="4008688" y="6140260"/>
            <a:ext cx="1649744" cy="832378"/>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lt-LT"/>
              <a:t>Spustelėkite, kad galėtumėte redaguoti šablono teksto stilius</a:t>
            </a:r>
          </a:p>
        </p:txBody>
      </p:sp>
      <p:sp>
        <p:nvSpPr>
          <p:cNvPr id="31" name="Picture Placeholder 2"/>
          <p:cNvSpPr>
            <a:spLocks noGrp="1" noChangeAspect="1"/>
          </p:cNvSpPr>
          <p:nvPr>
            <p:ph type="pic" idx="22"/>
          </p:nvPr>
        </p:nvSpPr>
        <p:spPr>
          <a:xfrm>
            <a:off x="4008687" y="3191934"/>
            <a:ext cx="1649744" cy="22013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lt-LT"/>
              <a:t>Spustelėkite piktogramą norėdami įtraukti paveikslėlį</a:t>
            </a:r>
            <a:endParaRPr lang="en-US" dirty="0"/>
          </a:p>
        </p:txBody>
      </p:sp>
      <p:sp>
        <p:nvSpPr>
          <p:cNvPr id="24" name="Text Placeholder 3"/>
          <p:cNvSpPr>
            <a:spLocks noGrp="1"/>
          </p:cNvSpPr>
          <p:nvPr>
            <p:ph type="body" sz="half" idx="20"/>
          </p:nvPr>
        </p:nvSpPr>
        <p:spPr>
          <a:xfrm>
            <a:off x="4008619" y="6972636"/>
            <a:ext cx="1651928" cy="95216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lt-LT"/>
              <a:t>Spustelėkite, kad galėtumėte redaguoti šablono teksto stilius</a:t>
            </a:r>
          </a:p>
        </p:txBody>
      </p:sp>
      <p:cxnSp>
        <p:nvCxnSpPr>
          <p:cNvPr id="19" name="Straight Connector 18"/>
          <p:cNvCxnSpPr/>
          <p:nvPr/>
        </p:nvCxnSpPr>
        <p:spPr>
          <a:xfrm>
            <a:off x="2096501" y="3081867"/>
            <a:ext cx="0" cy="5723467"/>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3917273" y="3081867"/>
            <a:ext cx="0" cy="5729941"/>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1/23/2026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632648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Vertical Text Placeholder 2"/>
          <p:cNvSpPr>
            <a:spLocks noGrp="1"/>
          </p:cNvSpPr>
          <p:nvPr>
            <p:ph type="body" orient="vert" idx="1"/>
          </p:nvPr>
        </p:nvSpPr>
        <p:spPr/>
        <p:txBody>
          <a:bodyPr vert="eaVert" anchor="t" anchorCtr="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46164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672337" y="621421"/>
            <a:ext cx="986095" cy="8415514"/>
          </a:xfrm>
        </p:spPr>
        <p:txBody>
          <a:bodyPr vert="eaVert" anchor="b" anchorCtr="0"/>
          <a:lstStyle/>
          <a:p>
            <a:r>
              <a:rPr lang="lt-LT"/>
              <a:t>Spustelėję redaguokite stilių</a:t>
            </a:r>
            <a:endParaRPr lang="en-US" dirty="0"/>
          </a:p>
        </p:txBody>
      </p:sp>
      <p:sp>
        <p:nvSpPr>
          <p:cNvPr id="3" name="Vertical Text Placeholder 2"/>
          <p:cNvSpPr>
            <a:spLocks noGrp="1"/>
          </p:cNvSpPr>
          <p:nvPr>
            <p:ph type="body" orient="vert" idx="1"/>
          </p:nvPr>
        </p:nvSpPr>
        <p:spPr>
          <a:xfrm>
            <a:off x="367106" y="1116852"/>
            <a:ext cx="4176609" cy="7920082"/>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22005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Content Placeholder 2"/>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7" name="Date Placeholder 3"/>
          <p:cNvSpPr>
            <a:spLocks noGrp="1"/>
          </p:cNvSpPr>
          <p:nvPr>
            <p:ph type="dt" sz="half" idx="10"/>
          </p:nvPr>
        </p:nvSpPr>
        <p:spPr/>
        <p:txBody>
          <a:bodyPr/>
          <a:lstStyle/>
          <a:p>
            <a:fld id="{B61BEF0D-F0BB-DE4B-95CE-6DB70DBA9567}" type="datetimeFigureOut">
              <a:rPr lang="en-US" smtClean="0"/>
              <a:pPr/>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72112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49833" y="4133616"/>
            <a:ext cx="4965725" cy="2767046"/>
          </a:xfrm>
        </p:spPr>
        <p:txBody>
          <a:bodyPr anchor="b"/>
          <a:lstStyle>
            <a:lvl1pPr algn="l">
              <a:defRPr sz="3000" b="0" cap="none"/>
            </a:lvl1pPr>
          </a:lstStyle>
          <a:p>
            <a:r>
              <a:rPr lang="lt-LT"/>
              <a:t>Spustelėję redaguokite stilių</a:t>
            </a:r>
            <a:endParaRPr lang="en-US" dirty="0"/>
          </a:p>
        </p:txBody>
      </p:sp>
      <p:sp>
        <p:nvSpPr>
          <p:cNvPr id="3" name="Text Placeholder 2"/>
          <p:cNvSpPr>
            <a:spLocks noGrp="1"/>
          </p:cNvSpPr>
          <p:nvPr>
            <p:ph type="body" idx="1"/>
          </p:nvPr>
        </p:nvSpPr>
        <p:spPr>
          <a:xfrm>
            <a:off x="649832" y="6900661"/>
            <a:ext cx="4965726" cy="1242800"/>
          </a:xfrm>
        </p:spPr>
        <p:txBody>
          <a:bodyPr anchor="t"/>
          <a:lstStyle>
            <a:lvl1pPr marL="0" indent="0" algn="l">
              <a:buNone/>
              <a:defRPr sz="1500" cap="all">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50182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Content Placeholder 2"/>
          <p:cNvSpPr>
            <a:spLocks noGrp="1"/>
          </p:cNvSpPr>
          <p:nvPr>
            <p:ph sz="half" idx="1"/>
          </p:nvPr>
        </p:nvSpPr>
        <p:spPr>
          <a:xfrm>
            <a:off x="620775" y="2976388"/>
            <a:ext cx="2473585" cy="6060547"/>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Content Placeholder 3"/>
          <p:cNvSpPr>
            <a:spLocks noGrp="1"/>
          </p:cNvSpPr>
          <p:nvPr>
            <p:ph sz="half" idx="2"/>
          </p:nvPr>
        </p:nvSpPr>
        <p:spPr>
          <a:xfrm>
            <a:off x="3181482" y="2969913"/>
            <a:ext cx="2473586" cy="6067021"/>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2629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a:t>Spustelėję redaguokite stilių</a:t>
            </a:r>
            <a:endParaRPr lang="en-US" dirty="0"/>
          </a:p>
        </p:txBody>
      </p:sp>
      <p:sp>
        <p:nvSpPr>
          <p:cNvPr id="3" name="Text Placeholder 2"/>
          <p:cNvSpPr>
            <a:spLocks noGrp="1"/>
          </p:cNvSpPr>
          <p:nvPr>
            <p:ph type="body" idx="1"/>
          </p:nvPr>
        </p:nvSpPr>
        <p:spPr>
          <a:xfrm>
            <a:off x="620775" y="2751667"/>
            <a:ext cx="2473584" cy="832378"/>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lt-LT"/>
              <a:t>Spustelėkite, kad galėtumėte redaguoti šablono teksto stilius</a:t>
            </a:r>
          </a:p>
        </p:txBody>
      </p:sp>
      <p:sp>
        <p:nvSpPr>
          <p:cNvPr id="4" name="Content Placeholder 3"/>
          <p:cNvSpPr>
            <a:spLocks noGrp="1"/>
          </p:cNvSpPr>
          <p:nvPr>
            <p:ph sz="half" idx="2"/>
          </p:nvPr>
        </p:nvSpPr>
        <p:spPr>
          <a:xfrm>
            <a:off x="620775" y="3632200"/>
            <a:ext cx="2473585" cy="5404733"/>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Text Placeholder 4"/>
          <p:cNvSpPr>
            <a:spLocks noGrp="1"/>
          </p:cNvSpPr>
          <p:nvPr>
            <p:ph type="body" sz="quarter" idx="3"/>
          </p:nvPr>
        </p:nvSpPr>
        <p:spPr>
          <a:xfrm>
            <a:off x="3181482" y="2751667"/>
            <a:ext cx="2473585" cy="832378"/>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lt-LT"/>
              <a:t>Spustelėkite, kad galėtumėte redaguoti šablono teksto stilius</a:t>
            </a:r>
          </a:p>
        </p:txBody>
      </p:sp>
      <p:sp>
        <p:nvSpPr>
          <p:cNvPr id="6" name="Content Placeholder 5"/>
          <p:cNvSpPr>
            <a:spLocks noGrp="1"/>
          </p:cNvSpPr>
          <p:nvPr>
            <p:ph sz="quarter" idx="4"/>
          </p:nvPr>
        </p:nvSpPr>
        <p:spPr>
          <a:xfrm>
            <a:off x="3181482" y="3632200"/>
            <a:ext cx="2473585" cy="5404733"/>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41201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7" name="Date Placeholder 2"/>
          <p:cNvSpPr>
            <a:spLocks noGrp="1"/>
          </p:cNvSpPr>
          <p:nvPr>
            <p:ph type="dt" sz="half" idx="10"/>
          </p:nvPr>
        </p:nvSpPr>
        <p:spPr/>
        <p:txBody>
          <a:bodyPr/>
          <a:lstStyle/>
          <a:p>
            <a:fld id="{B61BEF0D-F0BB-DE4B-95CE-6DB70DBA9567}" type="datetimeFigureOut">
              <a:rPr lang="en-US" smtClean="0"/>
              <a:pPr/>
              <a:t>1/23/2026</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20088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1BEF0D-F0BB-DE4B-95CE-6DB70DBA9567}" type="datetimeFigureOut">
              <a:rPr lang="en-US" smtClean="0"/>
              <a:pPr/>
              <a:t>1/23/2026</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81385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49831" y="2091267"/>
            <a:ext cx="1913597" cy="2091267"/>
          </a:xfrm>
        </p:spPr>
        <p:txBody>
          <a:bodyPr anchor="b"/>
          <a:lstStyle>
            <a:lvl1pPr algn="l">
              <a:defRPr sz="1800" b="0"/>
            </a:lvl1pPr>
          </a:lstStyle>
          <a:p>
            <a:r>
              <a:rPr lang="lt-LT"/>
              <a:t>Spustelėję redaguokite stilių</a:t>
            </a:r>
            <a:endParaRPr lang="en-US" dirty="0"/>
          </a:p>
        </p:txBody>
      </p:sp>
      <p:sp>
        <p:nvSpPr>
          <p:cNvPr id="3" name="Content Placeholder 2"/>
          <p:cNvSpPr>
            <a:spLocks noGrp="1"/>
          </p:cNvSpPr>
          <p:nvPr>
            <p:ph idx="1"/>
          </p:nvPr>
        </p:nvSpPr>
        <p:spPr>
          <a:xfrm>
            <a:off x="2692048" y="2091267"/>
            <a:ext cx="2923510" cy="6604000"/>
          </a:xfrm>
        </p:spPr>
        <p:txBody>
          <a:bodyPr anchor="ct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Text Placeholder 3"/>
          <p:cNvSpPr>
            <a:spLocks noGrp="1"/>
          </p:cNvSpPr>
          <p:nvPr>
            <p:ph type="body" sz="half" idx="2"/>
          </p:nvPr>
        </p:nvSpPr>
        <p:spPr>
          <a:xfrm>
            <a:off x="649831" y="4520073"/>
            <a:ext cx="1913597" cy="418253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lt-LT"/>
              <a:t>Spustelėkite, kad galėtumėte redaguoti šablono teksto stilius</a:t>
            </a:r>
          </a:p>
        </p:txBody>
      </p:sp>
      <p:sp>
        <p:nvSpPr>
          <p:cNvPr id="7" name="Date Placeholder 4"/>
          <p:cNvSpPr>
            <a:spLocks noGrp="1"/>
          </p:cNvSpPr>
          <p:nvPr>
            <p:ph type="dt" sz="half" idx="10"/>
          </p:nvPr>
        </p:nvSpPr>
        <p:spPr/>
        <p:txBody>
          <a:bodyPr/>
          <a:lstStyle/>
          <a:p>
            <a:fld id="{B61BEF0D-F0BB-DE4B-95CE-6DB70DBA9567}" type="datetimeFigureOut">
              <a:rPr lang="en-US" smtClean="0"/>
              <a:pPr/>
              <a:t>1/23/2026</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07835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49242" y="2678277"/>
            <a:ext cx="2865506" cy="2274723"/>
          </a:xfrm>
        </p:spPr>
        <p:txBody>
          <a:bodyPr anchor="b">
            <a:normAutofit/>
          </a:bodyPr>
          <a:lstStyle>
            <a:lvl1pPr algn="l">
              <a:defRPr sz="2700" b="0"/>
            </a:lvl1pPr>
          </a:lstStyle>
          <a:p>
            <a:r>
              <a:rPr lang="lt-LT"/>
              <a:t>Spustelėję redaguokite stilių</a:t>
            </a:r>
            <a:endParaRPr lang="en-US" dirty="0"/>
          </a:p>
        </p:txBody>
      </p:sp>
      <p:sp>
        <p:nvSpPr>
          <p:cNvPr id="3" name="Picture Placeholder 2"/>
          <p:cNvSpPr>
            <a:spLocks noGrp="1" noChangeAspect="1"/>
          </p:cNvSpPr>
          <p:nvPr>
            <p:ph type="pic" idx="1"/>
          </p:nvPr>
        </p:nvSpPr>
        <p:spPr>
          <a:xfrm>
            <a:off x="3910138" y="1651000"/>
            <a:ext cx="1800694" cy="660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lt-LT"/>
              <a:t>Spustelėkite piktogramą norėdami įtraukti paveikslėlį</a:t>
            </a:r>
            <a:endParaRPr lang="en-US" dirty="0"/>
          </a:p>
        </p:txBody>
      </p:sp>
      <p:sp>
        <p:nvSpPr>
          <p:cNvPr id="4" name="Text Placeholder 3"/>
          <p:cNvSpPr>
            <a:spLocks noGrp="1"/>
          </p:cNvSpPr>
          <p:nvPr>
            <p:ph type="body" sz="half" idx="2"/>
          </p:nvPr>
        </p:nvSpPr>
        <p:spPr>
          <a:xfrm>
            <a:off x="649831" y="5283200"/>
            <a:ext cx="2861046" cy="1981200"/>
          </a:xfrm>
        </p:spPr>
        <p:txBody>
          <a:bodyPr>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smtClean="0"/>
              <a:pPr/>
              <a:t>1/23/2026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6842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4724574" y="2421467"/>
            <a:ext cx="2114550" cy="4072467"/>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4267374" y="-660400"/>
            <a:ext cx="1200150" cy="23114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4724574" y="8805333"/>
            <a:ext cx="742950" cy="1430867"/>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15491" y="3852333"/>
            <a:ext cx="3143250" cy="6053667"/>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841" y="4182533"/>
            <a:ext cx="1771650" cy="3412067"/>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5809233" y="0"/>
            <a:ext cx="514350" cy="1588106"/>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363533" y="653926"/>
            <a:ext cx="5291535" cy="2022988"/>
          </a:xfrm>
          <a:prstGeom prst="rect">
            <a:avLst/>
          </a:prstGeom>
        </p:spPr>
        <p:txBody>
          <a:bodyPr vert="horz" lIns="91440" tIns="45720" rIns="91440" bIns="45720" rtlCol="0" anchor="t">
            <a:noAutofit/>
          </a:bodyPr>
          <a:lstStyle/>
          <a:p>
            <a:r>
              <a:rPr lang="lt-LT"/>
              <a:t>Spustelėję redaguokite stilių</a:t>
            </a:r>
            <a:endParaRPr lang="en-US" dirty="0"/>
          </a:p>
        </p:txBody>
      </p:sp>
      <p:sp>
        <p:nvSpPr>
          <p:cNvPr id="3" name="Text Placeholder 2"/>
          <p:cNvSpPr>
            <a:spLocks noGrp="1"/>
          </p:cNvSpPr>
          <p:nvPr>
            <p:ph type="body" idx="1"/>
          </p:nvPr>
        </p:nvSpPr>
        <p:spPr>
          <a:xfrm>
            <a:off x="620775" y="2965337"/>
            <a:ext cx="5033741" cy="6060139"/>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2"/>
          </p:nvPr>
        </p:nvSpPr>
        <p:spPr>
          <a:xfrm rot="5400000">
            <a:off x="5277284" y="2720954"/>
            <a:ext cx="1430865" cy="171494"/>
          </a:xfrm>
          <a:prstGeom prst="rect">
            <a:avLst/>
          </a:prstGeom>
        </p:spPr>
        <p:txBody>
          <a:bodyPr vert="horz" lIns="91440" tIns="45720" rIns="91440" bIns="45720" rtlCol="0" anchor="t"/>
          <a:lstStyle>
            <a:lvl1pPr algn="l">
              <a:defRPr sz="825" b="0" i="0">
                <a:solidFill>
                  <a:schemeClr val="tx1">
                    <a:tint val="75000"/>
                    <a:alpha val="60000"/>
                  </a:schemeClr>
                </a:solidFill>
              </a:defRPr>
            </a:lvl1pPr>
          </a:lstStyle>
          <a:p>
            <a:fld id="{B61BEF0D-F0BB-DE4B-95CE-6DB70DBA9567}" type="datetimeFigureOut">
              <a:rPr lang="en-US" smtClean="0"/>
              <a:pPr/>
              <a:t>1/23/2026</a:t>
            </a:fld>
            <a:endParaRPr lang="en-US" dirty="0"/>
          </a:p>
        </p:txBody>
      </p:sp>
      <p:sp>
        <p:nvSpPr>
          <p:cNvPr id="5" name="Footer Placeholder 4"/>
          <p:cNvSpPr>
            <a:spLocks noGrp="1"/>
          </p:cNvSpPr>
          <p:nvPr>
            <p:ph type="ftr" sz="quarter" idx="3"/>
          </p:nvPr>
        </p:nvSpPr>
        <p:spPr>
          <a:xfrm rot="5400000">
            <a:off x="3334795" y="4793154"/>
            <a:ext cx="5575259" cy="171495"/>
          </a:xfrm>
          <a:prstGeom prst="rect">
            <a:avLst/>
          </a:prstGeom>
        </p:spPr>
        <p:txBody>
          <a:bodyPr vert="horz" lIns="91440" tIns="45720" rIns="91440" bIns="45720" rtlCol="0" anchor="b"/>
          <a:lstStyle>
            <a:lvl1pPr algn="l">
              <a:defRPr sz="825"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5824824" y="427175"/>
            <a:ext cx="471610" cy="1108881"/>
          </a:xfrm>
          <a:prstGeom prst="rect">
            <a:avLst/>
          </a:prstGeom>
        </p:spPr>
        <p:txBody>
          <a:bodyPr vert="horz" lIns="91440" tIns="45720" rIns="91440" bIns="45720" rtlCol="0" anchor="b"/>
          <a:lstStyle>
            <a:lvl1pPr algn="ctr">
              <a:defRPr sz="2101" b="0" i="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90862226"/>
      </p:ext>
    </p:extLst>
  </p:cSld>
  <p:clrMap bg1="dk1" tx1="lt1" bg2="dk2" tx2="lt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 id="2147483724" r:id="rId17"/>
  </p:sldLayoutIdLst>
  <p:txStyles>
    <p:titleStyle>
      <a:lvl1pPr algn="l" defTabSz="342905" rtl="0" eaLnBrk="1" latinLnBrk="0" hangingPunct="1">
        <a:spcBef>
          <a:spcPct val="0"/>
        </a:spcBef>
        <a:buNone/>
        <a:defRPr sz="315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80" indent="-257180" algn="l" defTabSz="342905" rtl="0" eaLnBrk="1" latinLnBrk="0" hangingPunct="1">
        <a:spcBef>
          <a:spcPts val="750"/>
        </a:spcBef>
        <a:spcAft>
          <a:spcPts val="0"/>
        </a:spcAft>
        <a:buClr>
          <a:schemeClr val="bg2">
            <a:lumMod val="40000"/>
            <a:lumOff val="60000"/>
          </a:schemeClr>
        </a:buClr>
        <a:buSzPct val="80000"/>
        <a:buFont typeface="Wingdings 3" charset="2"/>
        <a:buChar char=""/>
        <a:defRPr sz="1500" b="0" i="0" kern="1200">
          <a:solidFill>
            <a:schemeClr val="tx1"/>
          </a:solidFill>
          <a:latin typeface="+mj-lt"/>
          <a:ea typeface="+mj-ea"/>
          <a:cs typeface="+mj-cs"/>
        </a:defRPr>
      </a:lvl1pPr>
      <a:lvl2pPr marL="557222" indent="-214316" algn="l" defTabSz="342905" rtl="0" eaLnBrk="1" latinLnBrk="0" hangingPunct="1">
        <a:spcBef>
          <a:spcPts val="750"/>
        </a:spcBef>
        <a:spcAft>
          <a:spcPts val="0"/>
        </a:spcAft>
        <a:buClr>
          <a:schemeClr val="bg2">
            <a:lumMod val="40000"/>
            <a:lumOff val="60000"/>
          </a:schemeClr>
        </a:buClr>
        <a:buSzPct val="80000"/>
        <a:buFont typeface="Wingdings 3" charset="2"/>
        <a:buChar char=""/>
        <a:defRPr sz="1350" b="0" i="0" kern="1200">
          <a:solidFill>
            <a:schemeClr val="tx1"/>
          </a:solidFill>
          <a:latin typeface="+mj-lt"/>
          <a:ea typeface="+mj-ea"/>
          <a:cs typeface="+mj-cs"/>
        </a:defRPr>
      </a:lvl2pPr>
      <a:lvl3pPr marL="857265" indent="-171453" algn="l" defTabSz="342905" rtl="0" eaLnBrk="1" latinLnBrk="0" hangingPunct="1">
        <a:spcBef>
          <a:spcPts val="750"/>
        </a:spcBef>
        <a:spcAft>
          <a:spcPts val="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3pPr>
      <a:lvl4pPr marL="1200170" indent="-171453" algn="l" defTabSz="342905" rtl="0" eaLnBrk="1" latinLnBrk="0" hangingPunct="1">
        <a:spcBef>
          <a:spcPts val="750"/>
        </a:spcBef>
        <a:spcAft>
          <a:spcPts val="0"/>
        </a:spcAft>
        <a:buClr>
          <a:schemeClr val="bg2">
            <a:lumMod val="40000"/>
            <a:lumOff val="60000"/>
          </a:schemeClr>
        </a:buClr>
        <a:buSzPct val="80000"/>
        <a:buFont typeface="Wingdings 3" charset="2"/>
        <a:buChar char=""/>
        <a:defRPr sz="1050" b="0" i="0" kern="1200">
          <a:solidFill>
            <a:schemeClr val="tx1"/>
          </a:solidFill>
          <a:latin typeface="+mj-lt"/>
          <a:ea typeface="+mj-ea"/>
          <a:cs typeface="+mj-cs"/>
        </a:defRPr>
      </a:lvl4pPr>
      <a:lvl5pPr marL="1543076" indent="-171453" algn="l" defTabSz="342905" rtl="0" eaLnBrk="1" latinLnBrk="0" hangingPunct="1">
        <a:spcBef>
          <a:spcPts val="750"/>
        </a:spcBef>
        <a:spcAft>
          <a:spcPts val="0"/>
        </a:spcAft>
        <a:buClr>
          <a:schemeClr val="bg2">
            <a:lumMod val="40000"/>
            <a:lumOff val="60000"/>
          </a:schemeClr>
        </a:buClr>
        <a:buSzPct val="80000"/>
        <a:buFont typeface="Wingdings 3" charset="2"/>
        <a:buChar char=""/>
        <a:defRPr sz="1050" b="0" i="0" kern="1200">
          <a:solidFill>
            <a:schemeClr val="tx1"/>
          </a:solidFill>
          <a:latin typeface="+mj-lt"/>
          <a:ea typeface="+mj-ea"/>
          <a:cs typeface="+mj-cs"/>
        </a:defRPr>
      </a:lvl5pPr>
      <a:lvl6pPr marL="1885982" indent="-171453" algn="l" defTabSz="342905" rtl="0" eaLnBrk="1" latinLnBrk="0" hangingPunct="1">
        <a:spcBef>
          <a:spcPts val="750"/>
        </a:spcBef>
        <a:spcAft>
          <a:spcPts val="0"/>
        </a:spcAft>
        <a:buClr>
          <a:schemeClr val="bg2">
            <a:lumMod val="40000"/>
            <a:lumOff val="60000"/>
          </a:schemeClr>
        </a:buClr>
        <a:buSzPct val="80000"/>
        <a:buFont typeface="Wingdings 3" charset="2"/>
        <a:buChar char=""/>
        <a:defRPr sz="1050" b="0" i="0" kern="1200">
          <a:solidFill>
            <a:schemeClr val="tx1"/>
          </a:solidFill>
          <a:latin typeface="+mj-lt"/>
          <a:ea typeface="+mj-ea"/>
          <a:cs typeface="+mj-cs"/>
        </a:defRPr>
      </a:lvl6pPr>
      <a:lvl7pPr marL="2228887" indent="-171453" algn="l" defTabSz="342905" rtl="0" eaLnBrk="1" latinLnBrk="0" hangingPunct="1">
        <a:spcBef>
          <a:spcPts val="750"/>
        </a:spcBef>
        <a:spcAft>
          <a:spcPts val="0"/>
        </a:spcAft>
        <a:buClr>
          <a:schemeClr val="bg2">
            <a:lumMod val="40000"/>
            <a:lumOff val="60000"/>
          </a:schemeClr>
        </a:buClr>
        <a:buSzPct val="80000"/>
        <a:buFont typeface="Wingdings 3" charset="2"/>
        <a:buChar char=""/>
        <a:defRPr sz="1050" b="0" i="0" kern="1200">
          <a:solidFill>
            <a:schemeClr val="tx1"/>
          </a:solidFill>
          <a:latin typeface="+mj-lt"/>
          <a:ea typeface="+mj-ea"/>
          <a:cs typeface="+mj-cs"/>
        </a:defRPr>
      </a:lvl7pPr>
      <a:lvl8pPr marL="2571793" indent="-171453" algn="l" defTabSz="342905" rtl="0" eaLnBrk="1" latinLnBrk="0" hangingPunct="1">
        <a:spcBef>
          <a:spcPts val="750"/>
        </a:spcBef>
        <a:spcAft>
          <a:spcPts val="0"/>
        </a:spcAft>
        <a:buClr>
          <a:schemeClr val="bg2">
            <a:lumMod val="40000"/>
            <a:lumOff val="60000"/>
          </a:schemeClr>
        </a:buClr>
        <a:buSzPct val="80000"/>
        <a:buFont typeface="Wingdings 3" charset="2"/>
        <a:buChar char=""/>
        <a:defRPr sz="1050" b="0" i="0" kern="1200">
          <a:solidFill>
            <a:schemeClr val="tx1"/>
          </a:solidFill>
          <a:latin typeface="+mj-lt"/>
          <a:ea typeface="+mj-ea"/>
          <a:cs typeface="+mj-cs"/>
        </a:defRPr>
      </a:lvl8pPr>
      <a:lvl9pPr marL="2914698" indent="-171453" algn="l" defTabSz="342905" rtl="0" eaLnBrk="1" latinLnBrk="0" hangingPunct="1">
        <a:spcBef>
          <a:spcPts val="750"/>
        </a:spcBef>
        <a:spcAft>
          <a:spcPts val="0"/>
        </a:spcAft>
        <a:buClr>
          <a:schemeClr val="bg2">
            <a:lumMod val="40000"/>
            <a:lumOff val="60000"/>
          </a:schemeClr>
        </a:buClr>
        <a:buSzPct val="80000"/>
        <a:buFont typeface="Wingdings 3" charset="2"/>
        <a:buChar char=""/>
        <a:defRPr sz="1050" b="0" i="0" kern="1200">
          <a:solidFill>
            <a:schemeClr val="tx1"/>
          </a:solidFill>
          <a:latin typeface="+mj-lt"/>
          <a:ea typeface="+mj-ea"/>
          <a:cs typeface="+mj-cs"/>
        </a:defRPr>
      </a:lvl9pPr>
    </p:bodyStyle>
    <p:otherStyle>
      <a:defPPr>
        <a:defRPr lang="en-US"/>
      </a:defPPr>
      <a:lvl1pPr marL="0" algn="l" defTabSz="342905" rtl="0" eaLnBrk="1" latinLnBrk="0" hangingPunct="1">
        <a:defRPr sz="1350" kern="1200">
          <a:solidFill>
            <a:schemeClr val="tx1"/>
          </a:solidFill>
          <a:latin typeface="+mn-lt"/>
          <a:ea typeface="+mn-ea"/>
          <a:cs typeface="+mn-cs"/>
        </a:defRPr>
      </a:lvl1pPr>
      <a:lvl2pPr marL="342905" algn="l" defTabSz="342905" rtl="0" eaLnBrk="1" latinLnBrk="0" hangingPunct="1">
        <a:defRPr sz="1350" kern="1200">
          <a:solidFill>
            <a:schemeClr val="tx1"/>
          </a:solidFill>
          <a:latin typeface="+mn-lt"/>
          <a:ea typeface="+mn-ea"/>
          <a:cs typeface="+mn-cs"/>
        </a:defRPr>
      </a:lvl2pPr>
      <a:lvl3pPr marL="685811" algn="l" defTabSz="342905" rtl="0" eaLnBrk="1" latinLnBrk="0" hangingPunct="1">
        <a:defRPr sz="1350" kern="1200">
          <a:solidFill>
            <a:schemeClr val="tx1"/>
          </a:solidFill>
          <a:latin typeface="+mn-lt"/>
          <a:ea typeface="+mn-ea"/>
          <a:cs typeface="+mn-cs"/>
        </a:defRPr>
      </a:lvl3pPr>
      <a:lvl4pPr marL="1028717" algn="l" defTabSz="342905" rtl="0" eaLnBrk="1" latinLnBrk="0" hangingPunct="1">
        <a:defRPr sz="1350" kern="1200">
          <a:solidFill>
            <a:schemeClr val="tx1"/>
          </a:solidFill>
          <a:latin typeface="+mn-lt"/>
          <a:ea typeface="+mn-ea"/>
          <a:cs typeface="+mn-cs"/>
        </a:defRPr>
      </a:lvl4pPr>
      <a:lvl5pPr marL="1371623" algn="l" defTabSz="342905" rtl="0" eaLnBrk="1" latinLnBrk="0" hangingPunct="1">
        <a:defRPr sz="1350" kern="1200">
          <a:solidFill>
            <a:schemeClr val="tx1"/>
          </a:solidFill>
          <a:latin typeface="+mn-lt"/>
          <a:ea typeface="+mn-ea"/>
          <a:cs typeface="+mn-cs"/>
        </a:defRPr>
      </a:lvl5pPr>
      <a:lvl6pPr marL="1714529" algn="l" defTabSz="342905" rtl="0" eaLnBrk="1" latinLnBrk="0" hangingPunct="1">
        <a:defRPr sz="1350" kern="1200">
          <a:solidFill>
            <a:schemeClr val="tx1"/>
          </a:solidFill>
          <a:latin typeface="+mn-lt"/>
          <a:ea typeface="+mn-ea"/>
          <a:cs typeface="+mn-cs"/>
        </a:defRPr>
      </a:lvl6pPr>
      <a:lvl7pPr marL="2057435" algn="l" defTabSz="342905" rtl="0" eaLnBrk="1" latinLnBrk="0" hangingPunct="1">
        <a:defRPr sz="1350" kern="1200">
          <a:solidFill>
            <a:schemeClr val="tx1"/>
          </a:solidFill>
          <a:latin typeface="+mn-lt"/>
          <a:ea typeface="+mn-ea"/>
          <a:cs typeface="+mn-cs"/>
        </a:defRPr>
      </a:lvl7pPr>
      <a:lvl8pPr marL="2400340" algn="l" defTabSz="342905" rtl="0" eaLnBrk="1" latinLnBrk="0" hangingPunct="1">
        <a:defRPr sz="1350" kern="1200">
          <a:solidFill>
            <a:schemeClr val="tx1"/>
          </a:solidFill>
          <a:latin typeface="+mn-lt"/>
          <a:ea typeface="+mn-ea"/>
          <a:cs typeface="+mn-cs"/>
        </a:defRPr>
      </a:lvl8pPr>
      <a:lvl9pPr marL="2743246" algn="l" defTabSz="342905"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microsoft.com/office/2007/relationships/hdphoto" Target="../media/hdphoto1.wdp"/><Relationship Id="rId7" Type="http://schemas.openxmlformats.org/officeDocument/2006/relationships/hyperlink" Target="mailto:klaipedosskyrius@vgtpt.lt" TargetMode="External"/><Relationship Id="rId2" Type="http://schemas.openxmlformats.org/officeDocument/2006/relationships/image" Target="../media/image2.png"/><Relationship Id="rId1" Type="http://schemas.openxmlformats.org/officeDocument/2006/relationships/slideLayout" Target="../slideLayouts/slideLayout5.xml"/><Relationship Id="rId6" Type="http://schemas.openxmlformats.org/officeDocument/2006/relationships/hyperlink" Target="mailto:teisinepagalba@vgtpt.lt" TargetMode="External"/><Relationship Id="rId5" Type="http://schemas.openxmlformats.org/officeDocument/2006/relationships/hyperlink" Target="mailto:kaunoskyrius@vgtpt.lt" TargetMode="External"/><Relationship Id="rId4" Type="http://schemas.openxmlformats.org/officeDocument/2006/relationships/hyperlink" Target="mailto:siauliuskyrius@vgtpt.lt"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colorTemperature colorTemp="4700"/>
                    </a14:imgEffect>
                  </a14:imgLayer>
                </a14:imgProps>
              </a:ext>
            </a:extLst>
          </a:blip>
          <a:tile tx="0" ty="0" sx="100000" sy="100000" flip="none" algn="tl"/>
        </a:blipFill>
        <a:effectLst/>
      </p:bgPr>
    </p:bg>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B0E619C-4FEE-859E-721A-4279A08CC514}"/>
              </a:ext>
            </a:extLst>
          </p:cNvPr>
          <p:cNvSpPr>
            <a:spLocks noGrp="1"/>
          </p:cNvSpPr>
          <p:nvPr>
            <p:ph type="title"/>
          </p:nvPr>
        </p:nvSpPr>
        <p:spPr>
          <a:xfrm>
            <a:off x="419889" y="6971217"/>
            <a:ext cx="3115129" cy="2834634"/>
          </a:xfrm>
        </p:spPr>
        <p:txBody>
          <a:bodyPr>
            <a:noAutofit/>
          </a:bodyPr>
          <a:lstStyle/>
          <a:p>
            <a:pPr>
              <a:spcBef>
                <a:spcPts val="0"/>
              </a:spcBef>
            </a:pPr>
            <a:r>
              <a:rPr lang="az-Cyrl-AZ" sz="750" b="1" i="0" cap="none" dirty="0">
                <a:solidFill>
                  <a:srgbClr val="222222"/>
                </a:solidFill>
                <a:effectLst/>
                <a:latin typeface="Arial" panose="020B0604020202020204" pitchFamily="34" charset="0"/>
                <a:cs typeface="Arial" panose="020B0604020202020204" pitchFamily="34" charset="0"/>
              </a:rPr>
              <a:t>юридична допомога українцям / </a:t>
            </a:r>
            <a:r>
              <a:rPr lang="lt-LT" sz="750" b="1" i="0" cap="none" dirty="0">
                <a:solidFill>
                  <a:srgbClr val="222222"/>
                </a:solidFill>
                <a:effectLst/>
                <a:latin typeface="Arial" panose="020B0604020202020204" pitchFamily="34" charset="0"/>
                <a:cs typeface="Arial" panose="020B0604020202020204" pitchFamily="34" charset="0"/>
              </a:rPr>
              <a:t>Teisinė pagalba ukrainiečiams</a:t>
            </a:r>
            <a:br>
              <a:rPr lang="lt-LT" sz="750" b="1" i="0" cap="none" dirty="0">
                <a:solidFill>
                  <a:srgbClr val="222222"/>
                </a:solidFill>
                <a:effectLst/>
                <a:latin typeface="Arial" panose="020B0604020202020204" pitchFamily="34" charset="0"/>
                <a:cs typeface="Arial" panose="020B0604020202020204" pitchFamily="34" charset="0"/>
              </a:rPr>
            </a:br>
            <a:br>
              <a:rPr lang="lt-LT" sz="300" b="1" i="0" cap="none" dirty="0">
                <a:solidFill>
                  <a:srgbClr val="222222"/>
                </a:solidFill>
                <a:effectLst/>
                <a:latin typeface="Arial" panose="020B0604020202020204" pitchFamily="34" charset="0"/>
                <a:cs typeface="Arial" panose="020B0604020202020204" pitchFamily="34" charset="0"/>
              </a:rPr>
            </a:br>
            <a:r>
              <a:rPr lang="az-Cyrl-AZ" sz="700" i="0" cap="none" dirty="0">
                <a:solidFill>
                  <a:schemeClr val="bg1"/>
                </a:solidFill>
                <a:effectLst/>
                <a:latin typeface="Arial" panose="020B0604020202020204" pitchFamily="34" charset="0"/>
                <a:cs typeface="Arial" panose="020B0604020202020204" pitchFamily="34" charset="0"/>
              </a:rPr>
              <a:t>громадяни україни, які зараз перебувають у литовській республіці, можуть звернутися до служби правової допомоги, гарантованої державою, за юридичною консультацією чи допомогою.</a:t>
            </a:r>
            <a:br>
              <a:rPr lang="az-Cyrl-AZ" sz="700" cap="none" dirty="0">
                <a:solidFill>
                  <a:schemeClr val="bg1"/>
                </a:solidFill>
                <a:latin typeface="Arial" panose="020B0604020202020204" pitchFamily="34" charset="0"/>
                <a:cs typeface="Arial" panose="020B0604020202020204" pitchFamily="34" charset="0"/>
              </a:rPr>
            </a:br>
            <a:r>
              <a:rPr lang="lt-LT" sz="700" i="0" cap="none" dirty="0">
                <a:solidFill>
                  <a:schemeClr val="bg1"/>
                </a:solidFill>
                <a:effectLst/>
                <a:latin typeface="Arial" panose="020B0604020202020204" pitchFamily="34" charset="0"/>
                <a:cs typeface="Arial" panose="020B0604020202020204" pitchFamily="34" charset="0"/>
              </a:rPr>
              <a:t>Ukrainos piliečiai, kurie šiuo metu yra Lietuvos Respublikoje, gali kreiptis dėl teisinės konsultacijos ar teisinės pagalbos į Valstybės garantuojamos teisinės pagalbos tarnybą.</a:t>
            </a:r>
            <a:br>
              <a:rPr lang="lt-LT" sz="700" i="0" cap="none" dirty="0">
                <a:solidFill>
                  <a:schemeClr val="bg1"/>
                </a:solidFill>
                <a:effectLst/>
                <a:latin typeface="Arial" panose="020B0604020202020204" pitchFamily="34" charset="0"/>
                <a:cs typeface="Arial" panose="020B0604020202020204" pitchFamily="34" charset="0"/>
              </a:rPr>
            </a:br>
            <a:br>
              <a:rPr lang="lt-LT" sz="700" i="0" cap="none" dirty="0">
                <a:solidFill>
                  <a:schemeClr val="bg1"/>
                </a:solidFill>
                <a:effectLst/>
                <a:latin typeface="Arial" panose="020B0604020202020204" pitchFamily="34" charset="0"/>
                <a:cs typeface="Arial" panose="020B0604020202020204" pitchFamily="34" charset="0"/>
              </a:rPr>
            </a:br>
            <a:r>
              <a:rPr lang="az-Cyrl-AZ" sz="700" b="1" i="0" cap="none" dirty="0">
                <a:solidFill>
                  <a:schemeClr val="bg1"/>
                </a:solidFill>
                <a:effectLst/>
                <a:latin typeface="Arial" panose="020B0604020202020204" pitchFamily="34" charset="0"/>
                <a:cs typeface="Arial" panose="020B0604020202020204" pitchFamily="34" charset="0"/>
              </a:rPr>
              <a:t>за юридичною консультацією звертайтесь</a:t>
            </a:r>
            <a:br>
              <a:rPr lang="lt-LT" sz="500" b="1" i="0" cap="none" dirty="0">
                <a:solidFill>
                  <a:schemeClr val="bg1"/>
                </a:solidFill>
                <a:effectLst/>
                <a:latin typeface="Arial" panose="020B0604020202020204" pitchFamily="34" charset="0"/>
                <a:cs typeface="Arial" panose="020B0604020202020204" pitchFamily="34" charset="0"/>
              </a:rPr>
            </a:br>
            <a:br>
              <a:rPr lang="lt-LT" sz="500" b="1" i="0" cap="none" dirty="0">
                <a:solidFill>
                  <a:schemeClr val="bg1"/>
                </a:solidFill>
                <a:effectLst/>
                <a:latin typeface="Arial" panose="020B0604020202020204" pitchFamily="34" charset="0"/>
                <a:cs typeface="Arial" panose="020B0604020202020204" pitchFamily="34" charset="0"/>
              </a:rPr>
            </a:br>
            <a:r>
              <a:rPr lang="lt-LT" sz="700" i="0" cap="none" dirty="0">
                <a:solidFill>
                  <a:schemeClr val="bg1"/>
                </a:solidFill>
                <a:effectLst/>
                <a:latin typeface="Arial" panose="020B0604020202020204" pitchFamily="34" charset="0"/>
                <a:cs typeface="Arial" panose="020B0604020202020204" pitchFamily="34" charset="0"/>
              </a:rPr>
              <a:t>Dėl teisinės konsultacijos kreipkitės:</a:t>
            </a:r>
            <a:br>
              <a:rPr lang="lt-LT" sz="700" i="0" cap="none" dirty="0">
                <a:solidFill>
                  <a:schemeClr val="bg1"/>
                </a:solidFill>
                <a:effectLst/>
                <a:latin typeface="Arial" panose="020B0604020202020204" pitchFamily="34" charset="0"/>
                <a:cs typeface="Arial" panose="020B0604020202020204" pitchFamily="34" charset="0"/>
              </a:rPr>
            </a:br>
            <a:br>
              <a:rPr lang="lt-LT" sz="700" i="0" cap="none" dirty="0">
                <a:solidFill>
                  <a:schemeClr val="bg1"/>
                </a:solidFill>
                <a:effectLst/>
                <a:latin typeface="Arial" panose="020B0604020202020204" pitchFamily="34" charset="0"/>
                <a:cs typeface="Arial" panose="020B0604020202020204" pitchFamily="34" charset="0"/>
              </a:rPr>
            </a:br>
            <a:r>
              <a:rPr lang="lt-LT" sz="68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t>Šiauliuose:  </a:t>
            </a:r>
            <a:r>
              <a:rPr lang="lt-LT" sz="680" b="0" i="0" dirty="0">
                <a:solidFill>
                  <a:schemeClr val="bg1"/>
                </a:solidFill>
                <a:effectLst/>
                <a:latin typeface="Arial" panose="020B0604020202020204" pitchFamily="34" charset="0"/>
                <a:cs typeface="Arial" panose="020B0604020202020204" pitchFamily="34" charset="0"/>
              </a:rPr>
              <a:t>Margarita </a:t>
            </a:r>
            <a:r>
              <a:rPr lang="lt-LT" sz="680" b="0" i="0" dirty="0" err="1">
                <a:solidFill>
                  <a:schemeClr val="bg1"/>
                </a:solidFill>
                <a:effectLst/>
                <a:latin typeface="Arial" panose="020B0604020202020204" pitchFamily="34" charset="0"/>
                <a:cs typeface="Arial" panose="020B0604020202020204" pitchFamily="34" charset="0"/>
              </a:rPr>
              <a:t>Božidai</a:t>
            </a:r>
            <a:r>
              <a:rPr lang="lt-LT" sz="680" b="0" i="0" dirty="0">
                <a:solidFill>
                  <a:schemeClr val="bg1"/>
                </a:solidFill>
                <a:effectLst/>
                <a:latin typeface="Arial" panose="020B0604020202020204" pitchFamily="34" charset="0"/>
                <a:cs typeface="Arial" panose="020B0604020202020204" pitchFamily="34" charset="0"/>
              </a:rPr>
              <a:t>      </a:t>
            </a:r>
            <a:r>
              <a:rPr lang="lt-LT" sz="68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t>tel. </a:t>
            </a:r>
            <a:r>
              <a:rPr lang="lt-LT" sz="680" b="0" i="0" dirty="0">
                <a:solidFill>
                  <a:schemeClr val="bg1"/>
                </a:solidFill>
                <a:effectLst/>
                <a:latin typeface="Arial" panose="020B0604020202020204" pitchFamily="34" charset="0"/>
                <a:cs typeface="Arial" panose="020B0604020202020204" pitchFamily="34" charset="0"/>
              </a:rPr>
              <a:t>+370 690 02 267</a:t>
            </a:r>
            <a:br>
              <a:rPr lang="lt-LT" sz="680" b="0" i="0" dirty="0">
                <a:solidFill>
                  <a:schemeClr val="bg1"/>
                </a:solidFill>
                <a:effectLst/>
                <a:latin typeface="Arial" panose="020B0604020202020204" pitchFamily="34" charset="0"/>
                <a:cs typeface="Arial" panose="020B0604020202020204" pitchFamily="34" charset="0"/>
              </a:rPr>
            </a:br>
            <a:r>
              <a:rPr lang="lt-LT" sz="680" b="0" i="0" dirty="0">
                <a:solidFill>
                  <a:schemeClr val="bg1"/>
                </a:solidFill>
                <a:effectLst/>
                <a:latin typeface="Arial" panose="020B0604020202020204" pitchFamily="34" charset="0"/>
                <a:cs typeface="Arial" panose="020B0604020202020204" pitchFamily="34" charset="0"/>
              </a:rPr>
              <a:t>el. p. </a:t>
            </a:r>
            <a:r>
              <a:rPr lang="lt-LT" sz="680" b="0" i="0" dirty="0" err="1">
                <a:solidFill>
                  <a:schemeClr val="bg1"/>
                </a:solidFill>
                <a:effectLst/>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siauliuskyrius@vgtpt.lt</a:t>
            </a:r>
            <a:br>
              <a:rPr lang="lt-LT" sz="300" b="0" i="0" dirty="0">
                <a:solidFill>
                  <a:schemeClr val="bg1"/>
                </a:solidFill>
                <a:effectLst/>
                <a:latin typeface="Arial" panose="020B0604020202020204" pitchFamily="34" charset="0"/>
                <a:cs typeface="Arial" panose="020B0604020202020204" pitchFamily="34" charset="0"/>
              </a:rPr>
            </a:br>
            <a:br>
              <a:rPr lang="lt-LT" sz="700" u="sng"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br>
            <a:r>
              <a:rPr lang="lt-LT" sz="68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t>Kaune:  </a:t>
            </a:r>
            <a:r>
              <a:rPr lang="lt-LT" sz="680" b="0" i="0" dirty="0">
                <a:solidFill>
                  <a:schemeClr val="bg1"/>
                </a:solidFill>
                <a:effectLst/>
                <a:latin typeface="Arial" panose="020B0604020202020204" pitchFamily="34" charset="0"/>
                <a:cs typeface="Arial" panose="020B0604020202020204" pitchFamily="34" charset="0"/>
              </a:rPr>
              <a:t>Karolina </a:t>
            </a:r>
            <a:r>
              <a:rPr lang="lt-LT" sz="680" b="0" i="0" dirty="0" err="1">
                <a:solidFill>
                  <a:schemeClr val="bg1"/>
                </a:solidFill>
                <a:effectLst/>
                <a:latin typeface="Arial" panose="020B0604020202020204" pitchFamily="34" charset="0"/>
                <a:cs typeface="Arial" panose="020B0604020202020204" pitchFamily="34" charset="0"/>
              </a:rPr>
              <a:t>Majauskaitė</a:t>
            </a:r>
            <a:r>
              <a:rPr lang="lt-LT" sz="68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t>       tel. </a:t>
            </a:r>
            <a:r>
              <a:rPr lang="lt-LT" sz="680" b="0" i="0" dirty="0">
                <a:solidFill>
                  <a:schemeClr val="bg1"/>
                </a:solidFill>
                <a:effectLst/>
                <a:latin typeface="Arial" panose="020B0604020202020204" pitchFamily="34" charset="0"/>
                <a:cs typeface="Arial" panose="020B0604020202020204" pitchFamily="34" charset="0"/>
              </a:rPr>
              <a:t>+370 690 02 234</a:t>
            </a:r>
            <a:br>
              <a:rPr lang="lt-LT" sz="700" b="0" i="0" dirty="0">
                <a:solidFill>
                  <a:schemeClr val="bg1"/>
                </a:solidFill>
                <a:effectLst/>
                <a:latin typeface="Arial" panose="020B0604020202020204" pitchFamily="34" charset="0"/>
                <a:cs typeface="Arial" panose="020B0604020202020204" pitchFamily="34" charset="0"/>
              </a:rPr>
            </a:br>
            <a:r>
              <a:rPr lang="lt-LT" sz="68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t>el. p. </a:t>
            </a:r>
            <a:r>
              <a:rPr lang="lt-LT" sz="680" b="0" i="0" u="sng" dirty="0" err="1">
                <a:solidFill>
                  <a:schemeClr val="bg1"/>
                </a:solidFill>
                <a:effectLst/>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kaunoskyrius@vgtpt.lt</a:t>
            </a:r>
            <a:br>
              <a:rPr lang="lt-LT" sz="68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br>
            <a:br>
              <a:rPr lang="lt-LT" sz="68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br>
            <a:r>
              <a:rPr lang="lt-LT" sz="68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t>Vilniuje:   Olga </a:t>
            </a:r>
            <a:r>
              <a:rPr lang="lt-LT" sz="680" kern="100" cap="none"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Maksimenko</a:t>
            </a:r>
            <a:r>
              <a:rPr lang="lt-LT" sz="68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t>          tel. </a:t>
            </a:r>
            <a:r>
              <a:rPr lang="lt-LT" sz="700" b="0" i="0" dirty="0">
                <a:solidFill>
                  <a:schemeClr val="bg1"/>
                </a:solidFill>
                <a:effectLst/>
                <a:latin typeface="Arial" panose="020B0604020202020204" pitchFamily="34" charset="0"/>
                <a:cs typeface="Arial" panose="020B0604020202020204" pitchFamily="34" charset="0"/>
              </a:rPr>
              <a:t>+370 690 02 233</a:t>
            </a:r>
            <a:br>
              <a:rPr lang="lt-LT" sz="68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br>
            <a:r>
              <a:rPr lang="lt-LT" sz="68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t>el. p. </a:t>
            </a:r>
            <a:r>
              <a:rPr lang="lt-LT" sz="700" b="0" i="0" dirty="0" err="1">
                <a:solidFill>
                  <a:schemeClr val="bg1"/>
                </a:solidFill>
                <a:effectLst/>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teisinepagalba@vgtpt.lt</a:t>
            </a:r>
            <a:br>
              <a:rPr lang="lt-LT" sz="68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br>
            <a:br>
              <a:rPr lang="lt-LT" sz="68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br>
            <a:r>
              <a:rPr lang="lt-LT" sz="68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t>Panevėžyje:  </a:t>
            </a:r>
            <a:r>
              <a:rPr lang="lt-LT" sz="680" b="0" i="0" dirty="0">
                <a:solidFill>
                  <a:schemeClr val="bg1"/>
                </a:solidFill>
                <a:effectLst/>
                <a:latin typeface="Arial" panose="020B0604020202020204" pitchFamily="34" charset="0"/>
                <a:cs typeface="Arial" panose="020B0604020202020204" pitchFamily="34" charset="0"/>
              </a:rPr>
              <a:t>Margarita </a:t>
            </a:r>
            <a:r>
              <a:rPr lang="lt-LT" sz="680" b="0" i="0" dirty="0" err="1">
                <a:solidFill>
                  <a:schemeClr val="bg1"/>
                </a:solidFill>
                <a:effectLst/>
                <a:latin typeface="Arial" panose="020B0604020202020204" pitchFamily="34" charset="0"/>
                <a:cs typeface="Arial" panose="020B0604020202020204" pitchFamily="34" charset="0"/>
              </a:rPr>
              <a:t>Božidai</a:t>
            </a:r>
            <a:r>
              <a:rPr lang="lt-LT" sz="680" b="0" i="0" dirty="0">
                <a:solidFill>
                  <a:schemeClr val="bg1"/>
                </a:solidFill>
                <a:effectLst/>
                <a:latin typeface="Arial" panose="020B0604020202020204" pitchFamily="34" charset="0"/>
                <a:cs typeface="Arial" panose="020B0604020202020204" pitchFamily="34" charset="0"/>
              </a:rPr>
              <a:t>     </a:t>
            </a:r>
            <a:r>
              <a:rPr lang="lt-LT" sz="68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t>tel. </a:t>
            </a:r>
            <a:r>
              <a:rPr lang="lt-LT" sz="700" b="0" i="0" dirty="0">
                <a:solidFill>
                  <a:schemeClr val="bg1"/>
                </a:solidFill>
                <a:effectLst/>
                <a:latin typeface="Arial" panose="020B0604020202020204" pitchFamily="34" charset="0"/>
                <a:cs typeface="Arial" panose="020B0604020202020204" pitchFamily="34" charset="0"/>
              </a:rPr>
              <a:t>+370 690 09 128</a:t>
            </a:r>
            <a:br>
              <a:rPr lang="lt-LT" sz="680" b="0" i="0" dirty="0">
                <a:solidFill>
                  <a:schemeClr val="bg1"/>
                </a:solidFill>
                <a:effectLst/>
                <a:latin typeface="Arial" panose="020B0604020202020204" pitchFamily="34" charset="0"/>
                <a:cs typeface="Arial" panose="020B0604020202020204" pitchFamily="34" charset="0"/>
              </a:rPr>
            </a:br>
            <a:r>
              <a:rPr lang="lt-LT" sz="680" b="0" i="0" dirty="0">
                <a:solidFill>
                  <a:schemeClr val="bg1"/>
                </a:solidFill>
                <a:effectLst/>
                <a:latin typeface="Arial" panose="020B0604020202020204" pitchFamily="34" charset="0"/>
                <a:cs typeface="Arial" panose="020B0604020202020204" pitchFamily="34" charset="0"/>
              </a:rPr>
              <a:t>el. p. </a:t>
            </a:r>
            <a:r>
              <a:rPr lang="lt-LT" sz="680" b="0" i="0" dirty="0" err="1">
                <a:solidFill>
                  <a:schemeClr val="bg1"/>
                </a:solidFill>
                <a:effectLst/>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siauliuskyrius@vgtpt.lt</a:t>
            </a:r>
            <a:br>
              <a:rPr lang="lt-LT" sz="680" b="0" i="0" dirty="0">
                <a:solidFill>
                  <a:schemeClr val="bg1"/>
                </a:solidFill>
                <a:effectLst/>
                <a:latin typeface="Arial" panose="020B0604020202020204" pitchFamily="34" charset="0"/>
                <a:cs typeface="Arial" panose="020B0604020202020204" pitchFamily="34" charset="0"/>
              </a:rPr>
            </a:br>
            <a:br>
              <a:rPr lang="lt-LT" sz="680" b="0" i="0" dirty="0">
                <a:solidFill>
                  <a:schemeClr val="bg1"/>
                </a:solidFill>
                <a:effectLst/>
                <a:latin typeface="Arial" panose="020B0604020202020204" pitchFamily="34" charset="0"/>
                <a:cs typeface="Arial" panose="020B0604020202020204" pitchFamily="34" charset="0"/>
              </a:rPr>
            </a:br>
            <a:r>
              <a:rPr lang="lt-LT" sz="680" b="0" i="0" dirty="0">
                <a:solidFill>
                  <a:schemeClr val="bg1"/>
                </a:solidFill>
                <a:effectLst/>
                <a:latin typeface="Arial" panose="020B0604020202020204" pitchFamily="34" charset="0"/>
                <a:cs typeface="Arial" panose="020B0604020202020204" pitchFamily="34" charset="0"/>
              </a:rPr>
              <a:t>Klaipėdoje:    Laima </a:t>
            </a:r>
            <a:r>
              <a:rPr lang="lt-LT" sz="680" b="0" i="0" dirty="0" err="1">
                <a:solidFill>
                  <a:schemeClr val="bg1"/>
                </a:solidFill>
                <a:effectLst/>
                <a:latin typeface="Arial" panose="020B0604020202020204" pitchFamily="34" charset="0"/>
                <a:cs typeface="Arial" panose="020B0604020202020204" pitchFamily="34" charset="0"/>
              </a:rPr>
              <a:t>Klimienė</a:t>
            </a:r>
            <a:r>
              <a:rPr lang="lt-LT" sz="680" b="0" i="0">
                <a:solidFill>
                  <a:schemeClr val="bg1"/>
                </a:solidFill>
                <a:effectLst/>
                <a:latin typeface="Arial" panose="020B0604020202020204" pitchFamily="34" charset="0"/>
                <a:cs typeface="Arial" panose="020B0604020202020204" pitchFamily="34" charset="0"/>
              </a:rPr>
              <a:t>        </a:t>
            </a:r>
            <a:r>
              <a:rPr lang="lt-LT" sz="680" b="0" i="0" dirty="0">
                <a:solidFill>
                  <a:schemeClr val="bg1"/>
                </a:solidFill>
                <a:effectLst/>
                <a:latin typeface="Arial" panose="020B0604020202020204" pitchFamily="34" charset="0"/>
                <a:cs typeface="Arial" panose="020B0604020202020204" pitchFamily="34" charset="0"/>
              </a:rPr>
              <a:t>tel. +370 690 02 268</a:t>
            </a:r>
            <a:br>
              <a:rPr lang="lt-LT" sz="680" b="0" i="0" dirty="0">
                <a:solidFill>
                  <a:schemeClr val="bg1"/>
                </a:solidFill>
                <a:effectLst/>
                <a:latin typeface="Arial" panose="020B0604020202020204" pitchFamily="34" charset="0"/>
                <a:cs typeface="Arial" panose="020B0604020202020204" pitchFamily="34" charset="0"/>
              </a:rPr>
            </a:br>
            <a:r>
              <a:rPr lang="lt-LT" sz="680" b="0" i="0" dirty="0">
                <a:solidFill>
                  <a:schemeClr val="bg1"/>
                </a:solidFill>
                <a:effectLst/>
                <a:latin typeface="Arial" panose="020B0604020202020204" pitchFamily="34" charset="0"/>
                <a:cs typeface="Arial" panose="020B0604020202020204" pitchFamily="34" charset="0"/>
              </a:rPr>
              <a:t>el. p. </a:t>
            </a:r>
            <a:r>
              <a:rPr lang="lt-LT" sz="680" b="0" i="0" u="sng" dirty="0" err="1">
                <a:solidFill>
                  <a:schemeClr val="bg1"/>
                </a:solidFill>
                <a:effectLst/>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klaipedosskyrius@vgtpt.lt</a:t>
            </a:r>
            <a:br>
              <a:rPr lang="lt-LT" sz="700" u="sng"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br>
            <a:br>
              <a:rPr lang="lt-LT" sz="68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br>
            <a:r>
              <a:rPr lang="lt-LT" sz="60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br>
              <a:rPr lang="lt-LT" sz="600" kern="100" cap="none" dirty="0">
                <a:solidFill>
                  <a:schemeClr val="bg1"/>
                </a:solidFill>
                <a:effectLst/>
                <a:latin typeface="Arial" panose="020B0604020202020204" pitchFamily="34" charset="0"/>
                <a:ea typeface="Calibri" panose="020F0502020204030204" pitchFamily="34" charset="0"/>
                <a:cs typeface="Arial" panose="020B0604020202020204" pitchFamily="34" charset="0"/>
              </a:rPr>
            </a:br>
            <a:br>
              <a:rPr lang="lt-LT" sz="700" b="0" i="0" dirty="0">
                <a:solidFill>
                  <a:srgbClr val="444444"/>
                </a:solidFill>
                <a:effectLst/>
                <a:latin typeface="Open Sans" panose="020B0606030504020204" pitchFamily="34" charset="0"/>
              </a:rPr>
            </a:br>
            <a:br>
              <a:rPr lang="lt-LT" sz="800" b="0" i="0" cap="none" dirty="0">
                <a:solidFill>
                  <a:srgbClr val="000000"/>
                </a:solidFill>
                <a:effectLst/>
                <a:latin typeface="Arial" panose="020B0604020202020204" pitchFamily="34" charset="0"/>
              </a:rPr>
            </a:br>
            <a:endParaRPr lang="lt-LT" sz="900" b="1" dirty="0">
              <a:latin typeface="Times New Roman" panose="02020603050405020304" pitchFamily="18" charset="0"/>
              <a:cs typeface="Times New Roman" panose="02020603050405020304" pitchFamily="18" charset="0"/>
            </a:endParaRPr>
          </a:p>
        </p:txBody>
      </p:sp>
      <p:sp>
        <p:nvSpPr>
          <p:cNvPr id="8" name="Teksto vietos rezervavimo ženklas 7">
            <a:extLst>
              <a:ext uri="{FF2B5EF4-FFF2-40B4-BE49-F238E27FC236}">
                <a16:creationId xmlns:a16="http://schemas.microsoft.com/office/drawing/2014/main" id="{5E0A3102-8A83-3190-01F2-7A6BD8EA4A90}"/>
              </a:ext>
            </a:extLst>
          </p:cNvPr>
          <p:cNvSpPr>
            <a:spLocks noGrp="1"/>
          </p:cNvSpPr>
          <p:nvPr>
            <p:ph type="body" idx="1"/>
          </p:nvPr>
        </p:nvSpPr>
        <p:spPr>
          <a:xfrm>
            <a:off x="611574" y="417758"/>
            <a:ext cx="1790699" cy="428625"/>
          </a:xfrm>
        </p:spPr>
        <p:txBody>
          <a:bodyPr/>
          <a:lstStyle/>
          <a:p>
            <a:pPr marL="214313" marR="0" lvl="0" indent="-214313" algn="l" defTabSz="342900" rtl="0" eaLnBrk="1" fontAlgn="auto" latinLnBrk="0" hangingPunct="1">
              <a:lnSpc>
                <a:spcPct val="100000"/>
              </a:lnSpc>
              <a:spcBef>
                <a:spcPct val="20000"/>
              </a:spcBef>
              <a:spcAft>
                <a:spcPts val="450"/>
              </a:spcAft>
              <a:buClr>
                <a:prstClr val="white"/>
              </a:buClr>
              <a:buSzPct val="80000"/>
              <a:buFont typeface="Wingdings 3" panose="05040102010807070707" pitchFamily="18" charset="2"/>
              <a:buChar char=""/>
              <a:tabLst/>
              <a:defRPr/>
            </a:pPr>
            <a:r>
              <a:rPr kumimoji="0" lang="lt-LT" sz="1200" b="1" i="0" u="none" strike="noStrike" kern="1200" cap="none" spc="0" normalizeH="0" baseline="0" noProof="0" dirty="0">
                <a:ln>
                  <a:noFill/>
                </a:ln>
                <a:solidFill>
                  <a:schemeClr val="bg1"/>
                </a:solidFill>
                <a:effectLst/>
                <a:uLnTx/>
                <a:uFillTx/>
                <a:latin typeface="Arial" panose="020B0604020202020204" pitchFamily="34" charset="0"/>
                <a:ea typeface="+mn-ea"/>
                <a:cs typeface="+mn-cs"/>
              </a:rPr>
              <a:t>Ignalinos rajono savivaldybės administracija</a:t>
            </a:r>
            <a:endParaRPr lang="lt-LT" dirty="0"/>
          </a:p>
        </p:txBody>
      </p:sp>
      <p:sp>
        <p:nvSpPr>
          <p:cNvPr id="5" name="Turinio vietos rezervavimo ženklas 4">
            <a:extLst>
              <a:ext uri="{FF2B5EF4-FFF2-40B4-BE49-F238E27FC236}">
                <a16:creationId xmlns:a16="http://schemas.microsoft.com/office/drawing/2014/main" id="{393E76C4-3FD0-04BA-B444-7683CE7B1AED}"/>
              </a:ext>
            </a:extLst>
          </p:cNvPr>
          <p:cNvSpPr>
            <a:spLocks noGrp="1"/>
          </p:cNvSpPr>
          <p:nvPr>
            <p:ph sz="half" idx="2"/>
          </p:nvPr>
        </p:nvSpPr>
        <p:spPr>
          <a:xfrm>
            <a:off x="419889" y="990080"/>
            <a:ext cx="2959100" cy="5959360"/>
          </a:xfrm>
        </p:spPr>
        <p:txBody>
          <a:bodyPr>
            <a:normAutofit fontScale="25000" lnSpcReduction="20000"/>
          </a:bodyPr>
          <a:lstStyle/>
          <a:p>
            <a:pPr marL="0" indent="0">
              <a:lnSpc>
                <a:spcPct val="107000"/>
              </a:lnSpc>
              <a:spcBef>
                <a:spcPts val="600"/>
              </a:spcBef>
              <a:spcAft>
                <a:spcPts val="400"/>
              </a:spcAft>
              <a:buNone/>
            </a:pPr>
            <a:r>
              <a:rPr lang="lt-LT" sz="2400" b="1" kern="1200" dirty="0">
                <a:solidFill>
                  <a:srgbClr val="000000"/>
                </a:solidFill>
                <a:effectLst/>
                <a:latin typeface="Arial" panose="020B0604020202020204" pitchFamily="34" charset="0"/>
                <a:cs typeface="Arial" panose="020B0604020202020204" pitchFamily="34" charset="0"/>
              </a:rPr>
              <a:t>Kas yra </a:t>
            </a:r>
            <a:r>
              <a:rPr lang="lt-LT" sz="2800" b="1" kern="1200" dirty="0">
                <a:solidFill>
                  <a:srgbClr val="000000"/>
                </a:solidFill>
                <a:effectLst/>
                <a:latin typeface="Arial" panose="020B0604020202020204" pitchFamily="34" charset="0"/>
                <a:cs typeface="Arial" panose="020B0604020202020204" pitchFamily="34" charset="0"/>
              </a:rPr>
              <a:t>pirminė valstybės garantuojama t</a:t>
            </a:r>
            <a:r>
              <a:rPr lang="lt-LT" sz="2800" b="1" kern="1200" dirty="0">
                <a:solidFill>
                  <a:schemeClr val="bg1"/>
                </a:solidFill>
                <a:effectLst/>
                <a:latin typeface="Arial" panose="020B0604020202020204" pitchFamily="34" charset="0"/>
                <a:cs typeface="Arial" panose="020B0604020202020204" pitchFamily="34" charset="0"/>
              </a:rPr>
              <a:t>eisinė pagalba</a:t>
            </a:r>
            <a:r>
              <a:rPr lang="lt-LT" sz="2800" b="1" kern="1200" cap="all" dirty="0">
                <a:solidFill>
                  <a:schemeClr val="bg1"/>
                </a:solidFill>
                <a:effectLst/>
                <a:latin typeface="Arial" panose="020B0604020202020204" pitchFamily="34" charset="0"/>
                <a:cs typeface="Arial" panose="020B0604020202020204" pitchFamily="34" charset="0"/>
              </a:rPr>
              <a:t>?</a:t>
            </a:r>
            <a:endParaRPr lang="lt-LT" sz="2800" b="1" cap="all" dirty="0">
              <a:solidFill>
                <a:schemeClr val="bg1"/>
              </a:solidFill>
              <a:latin typeface="Arial" panose="020B0604020202020204" pitchFamily="34" charset="0"/>
              <a:cs typeface="Arial" panose="020B0604020202020204" pitchFamily="34" charset="0"/>
            </a:endParaRPr>
          </a:p>
          <a:p>
            <a:pPr marL="0" indent="0" algn="just">
              <a:lnSpc>
                <a:spcPct val="107000"/>
              </a:lnSpc>
              <a:spcBef>
                <a:spcPts val="200"/>
              </a:spcBef>
              <a:spcAft>
                <a:spcPts val="200"/>
              </a:spcAft>
              <a:buNone/>
            </a:pPr>
            <a:r>
              <a:rPr lang="lt-LT" sz="2800" b="1" i="0" dirty="0">
                <a:solidFill>
                  <a:schemeClr val="bg1"/>
                </a:solidFill>
                <a:effectLst/>
                <a:latin typeface="Arial" panose="020B0604020202020204" pitchFamily="34" charset="0"/>
              </a:rPr>
              <a:t>Pirminė valstybės garantuojama teisinė pagalba</a:t>
            </a:r>
            <a:r>
              <a:rPr lang="lt-LT" sz="2800" b="0" i="0" dirty="0">
                <a:solidFill>
                  <a:schemeClr val="bg1"/>
                </a:solidFill>
                <a:effectLst/>
                <a:latin typeface="Arial" panose="020B0604020202020204" pitchFamily="34" charset="0"/>
              </a:rPr>
              <a:t> </a:t>
            </a:r>
            <a:r>
              <a:rPr lang="lt-LT" sz="3600" b="0" i="0" dirty="0">
                <a:solidFill>
                  <a:schemeClr val="bg1"/>
                </a:solidFill>
                <a:effectLst/>
                <a:latin typeface="Arial" panose="020B0604020202020204" pitchFamily="34" charset="0"/>
              </a:rPr>
              <a:t>- </a:t>
            </a:r>
            <a:r>
              <a:rPr lang="lt-LT" sz="2800" kern="1200" dirty="0">
                <a:solidFill>
                  <a:schemeClr val="bg1"/>
                </a:solidFill>
                <a:effectLst/>
                <a:latin typeface="Arial" panose="020B0604020202020204" pitchFamily="34" charset="0"/>
                <a:cs typeface="Arial" panose="020B0604020202020204" pitchFamily="34" charset="0"/>
              </a:rPr>
              <a:t>Lietuvos Respublikos valstybės garantuojamos teisinės pagalbos įstatymo nustatyta tvarka teikiama teisinė informacija, teisinės konsultacijos ir valstybės ir savivaldybių institucijoms skirtų dokumentų rengimas. Pirminė teisinė pagalba apima Lietuvos Respublikos valstybės garantuojamos teisinės pagalbos įstatymo </a:t>
            </a:r>
            <a:r>
              <a:rPr lang="lt-LT" sz="2800" i="1" kern="1200" dirty="0">
                <a:solidFill>
                  <a:schemeClr val="bg1"/>
                </a:solidFill>
                <a:effectLst/>
                <a:latin typeface="Arial" panose="020B0604020202020204" pitchFamily="34" charset="0"/>
                <a:cs typeface="Arial" panose="020B0604020202020204" pitchFamily="34" charset="0"/>
              </a:rPr>
              <a:t>15</a:t>
            </a:r>
            <a:r>
              <a:rPr lang="lt-LT" sz="2800" kern="1200" dirty="0">
                <a:solidFill>
                  <a:schemeClr val="bg1"/>
                </a:solidFill>
                <a:effectLst/>
                <a:latin typeface="Arial" panose="020B0604020202020204" pitchFamily="34" charset="0"/>
                <a:cs typeface="Arial" panose="020B0604020202020204" pitchFamily="34" charset="0"/>
              </a:rPr>
              <a:t> straipsnio </a:t>
            </a:r>
            <a:r>
              <a:rPr lang="lt-LT" sz="2800" kern="1200" dirty="0">
                <a:solidFill>
                  <a:srgbClr val="000000"/>
                </a:solidFill>
                <a:effectLst/>
                <a:latin typeface="Arial" panose="020B0604020202020204" pitchFamily="34" charset="0"/>
                <a:cs typeface="Arial" panose="020B0604020202020204" pitchFamily="34" charset="0"/>
              </a:rPr>
              <a:t>7 dalyje nurodytų procesinių dokumentų parengimą,</a:t>
            </a:r>
            <a:r>
              <a:rPr lang="lt-LT" sz="2800" b="1" kern="1200" dirty="0">
                <a:solidFill>
                  <a:srgbClr val="000000"/>
                </a:solidFill>
                <a:effectLst/>
                <a:latin typeface="Arial" panose="020B0604020202020204" pitchFamily="34" charset="0"/>
                <a:cs typeface="Arial" panose="020B0604020202020204" pitchFamily="34" charset="0"/>
              </a:rPr>
              <a:t> </a:t>
            </a:r>
            <a:r>
              <a:rPr lang="lt-LT" sz="2800" kern="1200" dirty="0">
                <a:solidFill>
                  <a:srgbClr val="000000"/>
                </a:solidFill>
                <a:effectLst/>
                <a:latin typeface="Arial" panose="020B0604020202020204" pitchFamily="34" charset="0"/>
                <a:cs typeface="Arial" panose="020B0604020202020204" pitchFamily="34" charset="0"/>
              </a:rPr>
              <a:t>taip pat patarimus dėl ginčo sprendimo ne teismo tvarka, veiksmus dėl taikaus ginčo išsprendimo ir taikos sutarties parengimą, bet neapima mokesčių administratoriui teikiamų deklaracijų pildymo.</a:t>
            </a:r>
            <a:endParaRPr lang="lt-LT" sz="2800" dirty="0">
              <a:solidFill>
                <a:srgbClr val="000000"/>
              </a:solidFill>
              <a:latin typeface="Arial" panose="020B0604020202020204" pitchFamily="34" charset="0"/>
              <a:cs typeface="Arial" panose="020B0604020202020204" pitchFamily="34" charset="0"/>
            </a:endParaRPr>
          </a:p>
          <a:p>
            <a:pPr marL="0" indent="0">
              <a:lnSpc>
                <a:spcPct val="107000"/>
              </a:lnSpc>
              <a:spcBef>
                <a:spcPts val="600"/>
              </a:spcBef>
              <a:spcAft>
                <a:spcPts val="600"/>
              </a:spcAft>
              <a:buNone/>
            </a:pPr>
            <a:r>
              <a:rPr lang="lt-LT" sz="2800" kern="1200" dirty="0">
                <a:solidFill>
                  <a:srgbClr val="000000"/>
                </a:solidFill>
                <a:effectLst/>
                <a:latin typeface="Arial" panose="020B0604020202020204" pitchFamily="34" charset="0"/>
                <a:cs typeface="Arial" panose="020B0604020202020204" pitchFamily="34" charset="0"/>
              </a:rPr>
              <a:t> </a:t>
            </a:r>
            <a:r>
              <a:rPr lang="lt-LT" sz="2800" b="1" kern="1200" dirty="0">
                <a:solidFill>
                  <a:srgbClr val="000000"/>
                </a:solidFill>
                <a:effectLst/>
                <a:latin typeface="Arial" panose="020B0604020202020204" pitchFamily="34" charset="0"/>
                <a:cs typeface="Arial" panose="020B0604020202020204" pitchFamily="34" charset="0"/>
              </a:rPr>
              <a:t>Kas turi teisę gauti pirminę teisinę pagalbą?</a:t>
            </a:r>
            <a:endParaRPr lang="lt-LT" sz="2800" b="1" dirty="0">
              <a:solidFill>
                <a:srgbClr val="000000"/>
              </a:solidFill>
              <a:latin typeface="Arial" panose="020B0604020202020204" pitchFamily="34" charset="0"/>
              <a:cs typeface="Arial" panose="020B0604020202020204" pitchFamily="34" charset="0"/>
            </a:endParaRPr>
          </a:p>
          <a:p>
            <a:pPr marL="0" indent="0" algn="just">
              <a:lnSpc>
                <a:spcPct val="107000"/>
              </a:lnSpc>
              <a:spcBef>
                <a:spcPts val="200"/>
              </a:spcBef>
              <a:spcAft>
                <a:spcPts val="200"/>
              </a:spcAft>
              <a:buNone/>
            </a:pPr>
            <a:r>
              <a:rPr lang="lt-LT" sz="2800" kern="1200" cap="all" dirty="0">
                <a:solidFill>
                  <a:srgbClr val="000000"/>
                </a:solidFill>
                <a:effectLst/>
                <a:latin typeface="Arial" panose="020B0604020202020204" pitchFamily="34" charset="0"/>
                <a:cs typeface="Arial" panose="020B0604020202020204" pitchFamily="34" charset="0"/>
              </a:rPr>
              <a:t> </a:t>
            </a:r>
            <a:r>
              <a:rPr lang="lt-LT" sz="2800" kern="1200" dirty="0">
                <a:solidFill>
                  <a:srgbClr val="000000"/>
                </a:solidFill>
                <a:effectLst/>
                <a:latin typeface="Arial" panose="020B0604020202020204" pitchFamily="34" charset="0"/>
                <a:cs typeface="Arial" panose="020B0604020202020204" pitchFamily="34" charset="0"/>
              </a:rPr>
              <a:t>- Lietuvos Respublikos piliečiai;</a:t>
            </a:r>
          </a:p>
          <a:p>
            <a:pPr marL="0" indent="0" algn="just">
              <a:lnSpc>
                <a:spcPct val="107000"/>
              </a:lnSpc>
              <a:spcBef>
                <a:spcPts val="400"/>
              </a:spcBef>
              <a:spcAft>
                <a:spcPts val="400"/>
              </a:spcAft>
              <a:buNone/>
            </a:pPr>
            <a:r>
              <a:rPr lang="lt-LT" sz="2800" kern="1200" dirty="0">
                <a:solidFill>
                  <a:srgbClr val="000000"/>
                </a:solidFill>
                <a:effectLst/>
                <a:latin typeface="Arial" panose="020B0604020202020204" pitchFamily="34" charset="0"/>
                <a:cs typeface="Arial" panose="020B0604020202020204" pitchFamily="34" charset="0"/>
              </a:rPr>
              <a:t> - Europos Sąjungos valstybių narių piliečiai;</a:t>
            </a:r>
          </a:p>
          <a:p>
            <a:pPr marL="0" indent="0" algn="just">
              <a:lnSpc>
                <a:spcPct val="107000"/>
              </a:lnSpc>
              <a:spcBef>
                <a:spcPts val="400"/>
              </a:spcBef>
              <a:spcAft>
                <a:spcPts val="400"/>
              </a:spcAft>
              <a:buNone/>
            </a:pPr>
            <a:r>
              <a:rPr lang="lt-LT" sz="2800" dirty="0">
                <a:solidFill>
                  <a:srgbClr val="000000"/>
                </a:solidFill>
                <a:latin typeface="Arial" panose="020B0604020202020204" pitchFamily="34" charset="0"/>
                <a:cs typeface="Arial" panose="020B0604020202020204" pitchFamily="34" charset="0"/>
              </a:rPr>
              <a:t>-</a:t>
            </a:r>
            <a:r>
              <a:rPr lang="lt-LT" sz="2800" kern="1200" dirty="0">
                <a:solidFill>
                  <a:srgbClr val="000000"/>
                </a:solidFill>
                <a:effectLst/>
                <a:latin typeface="Arial" panose="020B0604020202020204" pitchFamily="34" charset="0"/>
                <a:cs typeface="Arial" panose="020B0604020202020204" pitchFamily="34" charset="0"/>
              </a:rPr>
              <a:t> Lietuvos Respublikoje bei kitose Europos Sąjungos valstybėse narėse teisėtai gyvenantys fiziniai asmenys; </a:t>
            </a:r>
          </a:p>
          <a:p>
            <a:pPr marL="0" indent="0">
              <a:lnSpc>
                <a:spcPct val="107000"/>
              </a:lnSpc>
              <a:spcBef>
                <a:spcPts val="200"/>
              </a:spcBef>
              <a:spcAft>
                <a:spcPts val="200"/>
              </a:spcAft>
              <a:buNone/>
            </a:pPr>
            <a:r>
              <a:rPr lang="lt-LT" sz="2800" dirty="0">
                <a:solidFill>
                  <a:srgbClr val="000000"/>
                </a:solidFill>
                <a:latin typeface="Arial" panose="020B0604020202020204" pitchFamily="34" charset="0"/>
                <a:cs typeface="Arial" panose="020B0604020202020204" pitchFamily="34" charset="0"/>
              </a:rPr>
              <a:t>- </a:t>
            </a:r>
            <a:r>
              <a:rPr lang="lt-LT" sz="2800" kern="1200" dirty="0">
                <a:solidFill>
                  <a:srgbClr val="000000"/>
                </a:solidFill>
                <a:effectLst/>
                <a:latin typeface="Arial" panose="020B0604020202020204" pitchFamily="34" charset="0"/>
                <a:cs typeface="Arial" panose="020B0604020202020204" pitchFamily="34" charset="0"/>
              </a:rPr>
              <a:t>Lietuvos Respublikos tarptautinėse sutartyse ir tiesiogiai taikomuose Europos Sąjungos teisės aktuose nurodyti asmenys.</a:t>
            </a:r>
            <a:br>
              <a:rPr lang="lt-LT" sz="2800" kern="1200" dirty="0">
                <a:solidFill>
                  <a:srgbClr val="000000"/>
                </a:solidFill>
                <a:effectLst/>
                <a:latin typeface="Arial" panose="020B0604020202020204" pitchFamily="34" charset="0"/>
                <a:cs typeface="Arial" panose="020B0604020202020204" pitchFamily="34" charset="0"/>
              </a:rPr>
            </a:br>
            <a:endParaRPr lang="lt-LT" sz="2800" kern="1200" dirty="0">
              <a:solidFill>
                <a:srgbClr val="000000"/>
              </a:solidFill>
              <a:effectLst/>
              <a:latin typeface="Arial" panose="020B0604020202020204" pitchFamily="34" charset="0"/>
              <a:cs typeface="Arial" panose="020B0604020202020204" pitchFamily="34" charset="0"/>
            </a:endParaRPr>
          </a:p>
          <a:p>
            <a:pPr marL="0" indent="0">
              <a:lnSpc>
                <a:spcPct val="107000"/>
              </a:lnSpc>
              <a:spcBef>
                <a:spcPts val="200"/>
              </a:spcBef>
              <a:spcAft>
                <a:spcPts val="200"/>
              </a:spcAft>
              <a:buNone/>
            </a:pPr>
            <a:r>
              <a:rPr lang="lt-LT" sz="2800" b="1" kern="1200" dirty="0">
                <a:solidFill>
                  <a:srgbClr val="000000"/>
                </a:solidFill>
                <a:effectLst/>
                <a:latin typeface="Arial" panose="020B0604020202020204" pitchFamily="34" charset="0"/>
                <a:cs typeface="Arial" panose="020B0604020202020204" pitchFamily="34" charset="0"/>
              </a:rPr>
              <a:t>Kada pirminė teisinė pagalba neteikiama?</a:t>
            </a:r>
          </a:p>
          <a:p>
            <a:pPr marL="0" indent="0" algn="just">
              <a:lnSpc>
                <a:spcPct val="107000"/>
              </a:lnSpc>
              <a:spcBef>
                <a:spcPts val="600"/>
              </a:spcBef>
              <a:spcAft>
                <a:spcPts val="600"/>
              </a:spcAft>
              <a:buNone/>
            </a:pPr>
            <a:r>
              <a:rPr lang="lt-LT" sz="2800" b="1" kern="1200" dirty="0">
                <a:solidFill>
                  <a:srgbClr val="000000"/>
                </a:solidFill>
                <a:effectLst/>
                <a:latin typeface="Arial" panose="020B0604020202020204" pitchFamily="34" charset="0"/>
                <a:cs typeface="Arial" panose="020B0604020202020204" pitchFamily="34" charset="0"/>
              </a:rPr>
              <a:t>Pirminė teisinė pagalba neteikiama, jeigu:</a:t>
            </a:r>
          </a:p>
          <a:p>
            <a:pPr marL="0" indent="0">
              <a:lnSpc>
                <a:spcPct val="107000"/>
              </a:lnSpc>
              <a:spcBef>
                <a:spcPts val="400"/>
              </a:spcBef>
              <a:spcAft>
                <a:spcPts val="400"/>
              </a:spcAft>
              <a:buNone/>
            </a:pPr>
            <a:r>
              <a:rPr lang="en-US" sz="2800" kern="1200" dirty="0">
                <a:solidFill>
                  <a:srgbClr val="000000"/>
                </a:solidFill>
                <a:effectLst/>
                <a:latin typeface="Arial" panose="020B0604020202020204" pitchFamily="34" charset="0"/>
                <a:cs typeface="Arial" panose="020B0604020202020204" pitchFamily="34" charset="0"/>
              </a:rPr>
              <a:t>- </a:t>
            </a:r>
            <a:r>
              <a:rPr lang="lt-LT" sz="2800" kern="1200" dirty="0">
                <a:solidFill>
                  <a:srgbClr val="000000"/>
                </a:solidFill>
                <a:effectLst/>
                <a:latin typeface="Arial" panose="020B0604020202020204" pitchFamily="34" charset="0"/>
                <a:cs typeface="Arial" panose="020B0604020202020204" pitchFamily="34" charset="0"/>
              </a:rPr>
              <a:t>pareiškėjo reikalavimai yra akivaizdžiai nepagrįsti;</a:t>
            </a:r>
          </a:p>
          <a:p>
            <a:pPr marL="0" indent="0" algn="just">
              <a:lnSpc>
                <a:spcPct val="107000"/>
              </a:lnSpc>
              <a:spcBef>
                <a:spcPts val="200"/>
              </a:spcBef>
              <a:spcAft>
                <a:spcPts val="200"/>
              </a:spcAft>
              <a:buNone/>
            </a:pPr>
            <a:r>
              <a:rPr lang="en-US" sz="2800" kern="1200" dirty="0">
                <a:solidFill>
                  <a:srgbClr val="000000"/>
                </a:solidFill>
                <a:effectLst/>
                <a:latin typeface="Arial" panose="020B0604020202020204" pitchFamily="34" charset="0"/>
                <a:cs typeface="Arial" panose="020B0604020202020204" pitchFamily="34" charset="0"/>
              </a:rPr>
              <a:t>-</a:t>
            </a:r>
            <a:r>
              <a:rPr lang="lt-LT" sz="2800" kern="1200" dirty="0">
                <a:solidFill>
                  <a:srgbClr val="000000"/>
                </a:solidFill>
                <a:effectLst/>
                <a:latin typeface="Arial" panose="020B0604020202020204" pitchFamily="34" charset="0"/>
                <a:cs typeface="Arial" panose="020B0604020202020204" pitchFamily="34" charset="0"/>
              </a:rPr>
              <a:t> pareiškėjui tuo pačiu klausimu buvo suteikta pirminė teisinė pagalba arba yra </a:t>
            </a:r>
            <a:r>
              <a:rPr lang="lt-LT" sz="2800" kern="1200" dirty="0">
                <a:solidFill>
                  <a:schemeClr val="bg1"/>
                </a:solidFill>
                <a:effectLst/>
                <a:latin typeface="Arial" panose="020B0604020202020204" pitchFamily="34" charset="0"/>
                <a:cs typeface="Arial" panose="020B0604020202020204" pitchFamily="34" charset="0"/>
              </a:rPr>
              <a:t>akivaizdu, kad jis advokato konsultaciją gali gauti nesinaudodamas </a:t>
            </a:r>
            <a:r>
              <a:rPr lang="lt-LT"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Lietuvos Respublikos Valstybės garantuojamos teisinės pagalbos</a:t>
            </a:r>
            <a:r>
              <a:rPr lang="lt-LT" sz="2800" kern="1200" dirty="0">
                <a:solidFill>
                  <a:schemeClr val="bg1"/>
                </a:solidFill>
                <a:effectLst/>
                <a:latin typeface="Arial" panose="020B0604020202020204" pitchFamily="34" charset="0"/>
                <a:cs typeface="Arial" panose="020B0604020202020204" pitchFamily="34" charset="0"/>
              </a:rPr>
              <a:t> įstatymo </a:t>
            </a:r>
            <a:r>
              <a:rPr lang="lt-LT" sz="2800" kern="1200" dirty="0">
                <a:solidFill>
                  <a:srgbClr val="000000"/>
                </a:solidFill>
                <a:effectLst/>
                <a:latin typeface="Arial" panose="020B0604020202020204" pitchFamily="34" charset="0"/>
                <a:cs typeface="Arial" panose="020B0604020202020204" pitchFamily="34" charset="0"/>
              </a:rPr>
              <a:t>nustatyta valstybės garantuojama teisine pagalba;</a:t>
            </a:r>
          </a:p>
          <a:p>
            <a:pPr marL="0" indent="0">
              <a:lnSpc>
                <a:spcPct val="107000"/>
              </a:lnSpc>
              <a:spcBef>
                <a:spcPts val="200"/>
              </a:spcBef>
              <a:spcAft>
                <a:spcPts val="400"/>
              </a:spcAft>
              <a:buNone/>
            </a:pPr>
            <a:r>
              <a:rPr lang="en-US" sz="2800" kern="1200" dirty="0">
                <a:solidFill>
                  <a:srgbClr val="000000"/>
                </a:solidFill>
                <a:effectLst/>
                <a:latin typeface="Arial" panose="020B0604020202020204" pitchFamily="34" charset="0"/>
                <a:cs typeface="Arial" panose="020B0604020202020204" pitchFamily="34" charset="0"/>
              </a:rPr>
              <a:t>-</a:t>
            </a:r>
            <a:r>
              <a:rPr lang="lt-LT" sz="2800" kern="1200" dirty="0">
                <a:solidFill>
                  <a:srgbClr val="000000"/>
                </a:solidFill>
                <a:effectLst/>
                <a:latin typeface="Arial" panose="020B0604020202020204" pitchFamily="34" charset="0"/>
                <a:cs typeface="Arial" panose="020B0604020202020204" pitchFamily="34" charset="0"/>
              </a:rPr>
              <a:t> pareiškėjas kreipiasi ne dėl savo teisių ir teisėtų interesų, išskyrus atstovavimo pagal įstatymą atvejus;</a:t>
            </a:r>
          </a:p>
          <a:p>
            <a:pPr marL="0" indent="0">
              <a:lnSpc>
                <a:spcPct val="107000"/>
              </a:lnSpc>
              <a:spcBef>
                <a:spcPts val="0"/>
              </a:spcBef>
              <a:buNone/>
            </a:pPr>
            <a:r>
              <a:rPr lang="en-US" sz="2800" kern="1200" dirty="0">
                <a:solidFill>
                  <a:srgbClr val="000000"/>
                </a:solidFill>
                <a:effectLst/>
                <a:latin typeface="Arial" panose="020B0604020202020204" pitchFamily="34" charset="0"/>
                <a:cs typeface="Arial" panose="020B0604020202020204" pitchFamily="34" charset="0"/>
              </a:rPr>
              <a:t>-</a:t>
            </a:r>
            <a:r>
              <a:rPr lang="lt-LT" sz="2800" kern="1200" dirty="0">
                <a:solidFill>
                  <a:srgbClr val="000000"/>
                </a:solidFill>
                <a:effectLst/>
                <a:latin typeface="Arial" panose="020B0604020202020204" pitchFamily="34" charset="0"/>
                <a:cs typeface="Arial" panose="020B0604020202020204" pitchFamily="34" charset="0"/>
              </a:rPr>
              <a:t> pareiškėjas piktnaudžiauja valstybės garantuojama teisine pagalba, savo materialiosiomis ar procesinėmis teisėmis.</a:t>
            </a:r>
          </a:p>
          <a:p>
            <a:pPr marL="0" indent="0">
              <a:lnSpc>
                <a:spcPct val="107000"/>
              </a:lnSpc>
              <a:spcBef>
                <a:spcPts val="0"/>
              </a:spcBef>
              <a:spcAft>
                <a:spcPts val="600"/>
              </a:spcAft>
              <a:buNone/>
            </a:pPr>
            <a:br>
              <a:rPr lang="lt-LT" sz="2800" kern="1200" dirty="0">
                <a:solidFill>
                  <a:srgbClr val="000000"/>
                </a:solidFill>
                <a:effectLst/>
                <a:latin typeface="Arial" panose="020B0604020202020204" pitchFamily="34" charset="0"/>
                <a:cs typeface="Arial" panose="020B0604020202020204" pitchFamily="34" charset="0"/>
              </a:rPr>
            </a:br>
            <a:r>
              <a:rPr lang="en-US" sz="2800" b="1" kern="1200" dirty="0">
                <a:solidFill>
                  <a:srgbClr val="000000"/>
                </a:solidFill>
                <a:effectLst/>
                <a:latin typeface="Arial" panose="020B0604020202020204" pitchFamily="34" charset="0"/>
                <a:cs typeface="Arial" panose="020B0604020202020204" pitchFamily="34" charset="0"/>
              </a:rPr>
              <a:t>Kur </a:t>
            </a:r>
            <a:r>
              <a:rPr lang="lt-LT" sz="2800" b="1" kern="1200" dirty="0">
                <a:solidFill>
                  <a:srgbClr val="000000"/>
                </a:solidFill>
                <a:effectLst/>
                <a:latin typeface="Arial" panose="020B0604020202020204" pitchFamily="34" charset="0"/>
                <a:cs typeface="Arial" panose="020B0604020202020204" pitchFamily="34" charset="0"/>
              </a:rPr>
              <a:t>kreiptis norint gauti pirminę teisinę pagalbą?</a:t>
            </a:r>
          </a:p>
          <a:p>
            <a:pPr marL="0" indent="0" algn="just">
              <a:lnSpc>
                <a:spcPct val="107000"/>
              </a:lnSpc>
              <a:spcBef>
                <a:spcPts val="0"/>
              </a:spcBef>
              <a:buNone/>
            </a:pPr>
            <a:r>
              <a:rPr lang="lt-LT" sz="2800" kern="1200" dirty="0">
                <a:solidFill>
                  <a:srgbClr val="000000"/>
                </a:solidFill>
                <a:effectLst/>
                <a:latin typeface="Arial" panose="020B0604020202020204" pitchFamily="34" charset="0"/>
                <a:cs typeface="Arial" panose="020B0604020202020204" pitchFamily="34" charset="0"/>
              </a:rPr>
              <a:t>- Į savivaldybės, kurioje gyvena, administraciją.</a:t>
            </a:r>
          </a:p>
          <a:p>
            <a:pPr marL="0" indent="0">
              <a:lnSpc>
                <a:spcPct val="107000"/>
              </a:lnSpc>
              <a:spcBef>
                <a:spcPts val="0"/>
              </a:spcBef>
              <a:buNone/>
            </a:pPr>
            <a:endParaRPr lang="lt-LT" sz="2800" kern="1200" dirty="0">
              <a:solidFill>
                <a:srgbClr val="000000"/>
              </a:solidFill>
              <a:effectLst/>
              <a:latin typeface="Arial" panose="020B0604020202020204" pitchFamily="34" charset="0"/>
              <a:cs typeface="Arial" panose="020B0604020202020204" pitchFamily="34" charset="0"/>
            </a:endParaRPr>
          </a:p>
          <a:p>
            <a:pPr marL="0" indent="0" algn="just">
              <a:lnSpc>
                <a:spcPct val="107000"/>
              </a:lnSpc>
              <a:spcBef>
                <a:spcPts val="0"/>
              </a:spcBef>
              <a:buNone/>
            </a:pPr>
            <a:r>
              <a:rPr lang="lt-LT" sz="2800" kern="1200" dirty="0">
                <a:solidFill>
                  <a:srgbClr val="000000"/>
                </a:solidFill>
                <a:effectLst/>
                <a:latin typeface="Arial" panose="020B0604020202020204" pitchFamily="34" charset="0"/>
                <a:cs typeface="Arial" panose="020B0604020202020204" pitchFamily="34" charset="0"/>
              </a:rPr>
              <a:t>- Laisvės atėmimo vietų įstaigoje</a:t>
            </a:r>
            <a:r>
              <a:rPr lang="lt-LT" sz="2800" b="1" kern="1200" dirty="0">
                <a:solidFill>
                  <a:srgbClr val="000000"/>
                </a:solidFill>
                <a:effectLst/>
                <a:latin typeface="Arial" panose="020B0604020202020204" pitchFamily="34" charset="0"/>
                <a:cs typeface="Arial" panose="020B0604020202020204" pitchFamily="34" charset="0"/>
              </a:rPr>
              <a:t> </a:t>
            </a:r>
            <a:r>
              <a:rPr lang="lt-LT" sz="2800" kern="1200" dirty="0">
                <a:solidFill>
                  <a:srgbClr val="000000"/>
                </a:solidFill>
                <a:effectLst/>
                <a:latin typeface="Arial" panose="020B0604020202020204" pitchFamily="34" charset="0"/>
                <a:cs typeface="Arial" panose="020B0604020202020204" pitchFamily="34" charset="0"/>
              </a:rPr>
              <a:t>laikomi asmenys turi teisę kreiptis į s</a:t>
            </a:r>
            <a:r>
              <a:rPr lang="lt-LT"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avivaldybės administraciją pagal bausmės atlikimo ar suėmimo vykdymo vietą</a:t>
            </a:r>
            <a:r>
              <a:rPr lang="lt-LT" sz="2800" kern="1200" dirty="0">
                <a:solidFill>
                  <a:srgbClr val="000000"/>
                </a:solidFill>
                <a:effectLst/>
                <a:latin typeface="Arial" panose="020B0604020202020204" pitchFamily="34" charset="0"/>
                <a:cs typeface="Arial" panose="020B0604020202020204" pitchFamily="34" charset="0"/>
              </a:rPr>
              <a:t>.</a:t>
            </a:r>
          </a:p>
          <a:p>
            <a:pPr marL="0" indent="0" algn="just">
              <a:lnSpc>
                <a:spcPct val="107000"/>
              </a:lnSpc>
              <a:spcBef>
                <a:spcPts val="0"/>
              </a:spcBef>
              <a:buNone/>
            </a:pPr>
            <a:endParaRPr lang="lt-LT" sz="2800" b="1" kern="1200" dirty="0">
              <a:solidFill>
                <a:srgbClr val="000000"/>
              </a:solidFill>
              <a:effectLst/>
              <a:latin typeface="Arial" panose="020B0604020202020204" pitchFamily="34" charset="0"/>
              <a:cs typeface="Arial" panose="020B0604020202020204" pitchFamily="34" charset="0"/>
            </a:endParaRPr>
          </a:p>
          <a:p>
            <a:pPr marL="0" indent="0" algn="just">
              <a:lnSpc>
                <a:spcPct val="107000"/>
              </a:lnSpc>
              <a:spcBef>
                <a:spcPts val="0"/>
              </a:spcBef>
              <a:buNone/>
            </a:pPr>
            <a:r>
              <a:rPr lang="lt-LT" sz="2800" b="1" kern="1200" dirty="0">
                <a:solidFill>
                  <a:srgbClr val="000000"/>
                </a:solidFill>
                <a:effectLst/>
                <a:latin typeface="Arial" panose="020B0604020202020204" pitchFamily="34" charset="0"/>
                <a:cs typeface="Arial" panose="020B0604020202020204" pitchFamily="34" charset="0"/>
              </a:rPr>
              <a:t>Pirminės teisinės pagalbos trukmė</a:t>
            </a:r>
            <a:r>
              <a:rPr lang="lt-LT" sz="2800" kern="1200" dirty="0">
                <a:solidFill>
                  <a:srgbClr val="000000"/>
                </a:solidFill>
                <a:effectLst/>
                <a:latin typeface="Arial" panose="020B0604020202020204" pitchFamily="34" charset="0"/>
                <a:cs typeface="Arial" panose="020B0604020202020204" pitchFamily="34" charset="0"/>
              </a:rPr>
              <a:t> yra ne ilgesnė kaip viena valanda. Pirminės teisinės pagalbos trukmė gali būti pratęsta savivaldybės </a:t>
            </a:r>
            <a:r>
              <a:rPr lang="pt-BR" sz="2800" b="0" i="0" u="none" strike="noStrike" dirty="0">
                <a:solidFill>
                  <a:srgbClr val="000000"/>
                </a:solidFill>
                <a:effectLst/>
                <a:latin typeface="Arial" panose="020B0604020202020204" pitchFamily="34" charset="0"/>
                <a:cs typeface="Arial" panose="020B0604020202020204" pitchFamily="34" charset="0"/>
              </a:rPr>
              <a:t>administracijos arba jos įgalioto asmens sprendimu</a:t>
            </a:r>
            <a:r>
              <a:rPr lang="lt-LT" sz="2800" kern="1200" dirty="0">
                <a:solidFill>
                  <a:srgbClr val="000000"/>
                </a:solidFill>
                <a:effectLst/>
                <a:latin typeface="Arial" panose="020B0604020202020204" pitchFamily="34" charset="0"/>
                <a:cs typeface="Arial" panose="020B0604020202020204" pitchFamily="34" charset="0"/>
              </a:rPr>
              <a:t>.</a:t>
            </a:r>
            <a:br>
              <a:rPr lang="lt-LT" sz="2800" kern="1200" dirty="0">
                <a:solidFill>
                  <a:srgbClr val="000000"/>
                </a:solidFill>
                <a:effectLst/>
                <a:latin typeface="Arial" panose="020B0604020202020204" pitchFamily="34" charset="0"/>
                <a:cs typeface="Arial" panose="020B0604020202020204" pitchFamily="34" charset="0"/>
              </a:rPr>
            </a:br>
            <a:br>
              <a:rPr lang="lt-LT" sz="2800" kern="1200" dirty="0">
                <a:solidFill>
                  <a:srgbClr val="000000"/>
                </a:solidFill>
                <a:effectLst/>
                <a:latin typeface="Arial" panose="020B0604020202020204" pitchFamily="34" charset="0"/>
                <a:cs typeface="Arial" panose="020B0604020202020204" pitchFamily="34" charset="0"/>
              </a:rPr>
            </a:br>
            <a:r>
              <a:rPr lang="lt-LT" sz="2800" b="1" kern="1200" dirty="0">
                <a:solidFill>
                  <a:srgbClr val="000000"/>
                </a:solidFill>
                <a:effectLst/>
                <a:latin typeface="Arial" panose="020B0604020202020204" pitchFamily="34" charset="0"/>
                <a:cs typeface="Arial" panose="020B0604020202020204" pitchFamily="34" charset="0"/>
              </a:rPr>
              <a:t>Asmuo dėl pirminės teisinės pagalbos</a:t>
            </a:r>
            <a:r>
              <a:rPr lang="lt-LT" sz="2800" kern="1200" dirty="0">
                <a:solidFill>
                  <a:srgbClr val="000000"/>
                </a:solidFill>
                <a:effectLst/>
                <a:latin typeface="Arial" panose="020B0604020202020204" pitchFamily="34" charset="0"/>
                <a:cs typeface="Arial" panose="020B0604020202020204" pitchFamily="34" charset="0"/>
              </a:rPr>
              <a:t> tuo pačiu klausimu gali </a:t>
            </a:r>
            <a:r>
              <a:rPr lang="lt-LT" sz="3200" kern="1200" dirty="0">
                <a:solidFill>
                  <a:schemeClr val="bg1"/>
                </a:solidFill>
                <a:effectLst/>
                <a:latin typeface="Arial" panose="020B0604020202020204" pitchFamily="34" charset="0"/>
                <a:cs typeface="Arial" panose="020B0604020202020204" pitchFamily="34" charset="0"/>
              </a:rPr>
              <a:t>kreiptis tik vieną kartą.</a:t>
            </a:r>
          </a:p>
          <a:p>
            <a:pPr marL="0" indent="0" algn="just">
              <a:lnSpc>
                <a:spcPct val="107000"/>
              </a:lnSpc>
              <a:spcBef>
                <a:spcPts val="0"/>
              </a:spcBef>
              <a:buNone/>
            </a:pPr>
            <a:endParaRPr lang="lt-LT" sz="2800" dirty="0">
              <a:solidFill>
                <a:schemeClr val="bg1"/>
              </a:solidFill>
              <a:latin typeface="Arial" panose="020B0604020202020204" pitchFamily="34" charset="0"/>
              <a:cs typeface="Arial" panose="020B0604020202020204" pitchFamily="34" charset="0"/>
            </a:endParaRPr>
          </a:p>
          <a:p>
            <a:pPr marL="0" indent="0">
              <a:lnSpc>
                <a:spcPct val="107000"/>
              </a:lnSpc>
              <a:spcBef>
                <a:spcPts val="0"/>
              </a:spcBef>
              <a:buNone/>
            </a:pPr>
            <a:r>
              <a:rPr lang="lt-LT" sz="3200" dirty="0">
                <a:solidFill>
                  <a:schemeClr val="bg1"/>
                </a:solidFill>
                <a:effectLst/>
                <a:latin typeface="Arial" panose="020B0604020202020204" pitchFamily="34" charset="0"/>
                <a:ea typeface="Calibri" panose="020F0502020204030204" pitchFamily="34" charset="0"/>
                <a:cs typeface="Arial" panose="020B0604020202020204" pitchFamily="34" charset="0"/>
              </a:rPr>
              <a:t>Ignalinos rajono savivaldybės administracijoje pirminė teisinė pagalba teikiama </a:t>
            </a:r>
            <a:r>
              <a:rPr lang="en-US" sz="3200" dirty="0">
                <a:solidFill>
                  <a:schemeClr val="bg1"/>
                </a:solidFill>
                <a:effectLst/>
                <a:latin typeface="Arial" panose="020B0604020202020204" pitchFamily="34" charset="0"/>
                <a:ea typeface="Calibri" panose="020F0502020204030204" pitchFamily="34" charset="0"/>
                <a:cs typeface="Arial" panose="020B0604020202020204" pitchFamily="34" charset="0"/>
              </a:rPr>
              <a:t>17 </a:t>
            </a:r>
            <a:r>
              <a:rPr lang="en-US" sz="32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kab</a:t>
            </a:r>
            <a:r>
              <a:rPr lang="en-US" sz="32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lt-LT" sz="3200" dirty="0">
                <a:solidFill>
                  <a:schemeClr val="bg1"/>
                </a:solidFill>
                <a:effectLst/>
                <a:latin typeface="Arial" panose="020B0604020202020204" pitchFamily="34" charset="0"/>
                <a:ea typeface="Calibri" panose="020F0502020204030204" pitchFamily="34" charset="0"/>
                <a:cs typeface="Arial" panose="020B0604020202020204" pitchFamily="34" charset="0"/>
              </a:rPr>
              <a:t>antradieniais ir ketvirtadieniais</a:t>
            </a:r>
            <a:br>
              <a:rPr lang="lt-LT" sz="3200" dirty="0">
                <a:solidFill>
                  <a:schemeClr val="bg1"/>
                </a:solidFill>
                <a:effectLst/>
                <a:latin typeface="Arial" panose="020B0604020202020204" pitchFamily="34" charset="0"/>
                <a:ea typeface="Calibri" panose="020F0502020204030204" pitchFamily="34" charset="0"/>
                <a:cs typeface="Arial" panose="020B0604020202020204" pitchFamily="34" charset="0"/>
              </a:rPr>
            </a:br>
            <a:r>
              <a:rPr lang="lt-LT" sz="3200" dirty="0">
                <a:solidFill>
                  <a:schemeClr val="bg1"/>
                </a:solidFill>
                <a:effectLst/>
                <a:latin typeface="Arial" panose="020B0604020202020204" pitchFamily="34" charset="0"/>
                <a:ea typeface="Calibri" panose="020F0502020204030204" pitchFamily="34" charset="0"/>
                <a:cs typeface="Arial" panose="020B0604020202020204" pitchFamily="34" charset="0"/>
              </a:rPr>
              <a:t>nuo 7.30 val. iki 17.00 val., pietų pertrauka nuo 12.00 val.</a:t>
            </a:r>
            <a:br>
              <a:rPr lang="lt-LT" sz="3200" dirty="0">
                <a:solidFill>
                  <a:schemeClr val="bg1"/>
                </a:solidFill>
                <a:effectLst/>
                <a:latin typeface="Arial" panose="020B0604020202020204" pitchFamily="34" charset="0"/>
                <a:ea typeface="Calibri" panose="020F0502020204030204" pitchFamily="34" charset="0"/>
                <a:cs typeface="Arial" panose="020B0604020202020204" pitchFamily="34" charset="0"/>
              </a:rPr>
            </a:br>
            <a:r>
              <a:rPr lang="lt-LT" sz="3200" dirty="0">
                <a:solidFill>
                  <a:schemeClr val="bg1"/>
                </a:solidFill>
                <a:effectLst/>
                <a:latin typeface="Arial" panose="020B0604020202020204" pitchFamily="34" charset="0"/>
                <a:ea typeface="Calibri" panose="020F0502020204030204" pitchFamily="34" charset="0"/>
                <a:cs typeface="Arial" panose="020B0604020202020204" pitchFamily="34" charset="0"/>
              </a:rPr>
              <a:t>iki 12.45 val., tel. +370 386 51828; +370 675 08190 </a:t>
            </a:r>
            <a:br>
              <a:rPr lang="lt-LT" sz="3200" dirty="0">
                <a:solidFill>
                  <a:schemeClr val="bg1"/>
                </a:solidFill>
                <a:effectLst/>
                <a:latin typeface="Arial" panose="020B0604020202020204" pitchFamily="34" charset="0"/>
                <a:ea typeface="Calibri" panose="020F0502020204030204" pitchFamily="34" charset="0"/>
                <a:cs typeface="Arial" panose="020B0604020202020204" pitchFamily="34" charset="0"/>
              </a:rPr>
            </a:br>
            <a:r>
              <a:rPr lang="lt-LT" sz="3200" dirty="0">
                <a:solidFill>
                  <a:schemeClr val="bg1"/>
                </a:solidFill>
                <a:effectLst/>
                <a:latin typeface="Arial" panose="020B0604020202020204" pitchFamily="34" charset="0"/>
                <a:ea typeface="Calibri" panose="020F0502020204030204" pitchFamily="34" charset="0"/>
                <a:cs typeface="Arial" panose="020B0604020202020204" pitchFamily="34" charset="0"/>
              </a:rPr>
              <a:t>el. p. </a:t>
            </a:r>
            <a:r>
              <a:rPr lang="lt-LT" sz="32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ramune.satkeviciene</a:t>
            </a:r>
            <a:r>
              <a:rPr lang="en-US" sz="3200" dirty="0">
                <a:solidFill>
                  <a:schemeClr val="bg1"/>
                </a:solidFill>
                <a:effectLst/>
                <a:latin typeface="Arial" panose="020B0604020202020204" pitchFamily="34" charset="0"/>
                <a:ea typeface="Calibri" panose="020F0502020204030204" pitchFamily="34" charset="0"/>
                <a:cs typeface="Arial" panose="020B0604020202020204" pitchFamily="34" charset="0"/>
              </a:rPr>
              <a:t>@ignalina.lt</a:t>
            </a:r>
            <a:endParaRPr lang="lt-LT" sz="3200" b="1" dirty="0">
              <a:solidFill>
                <a:schemeClr val="bg1"/>
              </a:solidFill>
              <a:latin typeface="Arial" panose="020B0604020202020204" pitchFamily="34" charset="0"/>
              <a:cs typeface="Arial" panose="020B0604020202020204" pitchFamily="34" charset="0"/>
            </a:endParaRPr>
          </a:p>
        </p:txBody>
      </p:sp>
      <p:sp>
        <p:nvSpPr>
          <p:cNvPr id="9" name="Teksto vietos rezervavimo ženklas 8">
            <a:extLst>
              <a:ext uri="{FF2B5EF4-FFF2-40B4-BE49-F238E27FC236}">
                <a16:creationId xmlns:a16="http://schemas.microsoft.com/office/drawing/2014/main" id="{D4391240-C8D5-014E-BA20-26A1F7B451E3}"/>
              </a:ext>
            </a:extLst>
          </p:cNvPr>
          <p:cNvSpPr>
            <a:spLocks noGrp="1"/>
          </p:cNvSpPr>
          <p:nvPr>
            <p:ph type="body" sz="quarter" idx="3"/>
          </p:nvPr>
        </p:nvSpPr>
        <p:spPr>
          <a:xfrm>
            <a:off x="1899439" y="651597"/>
            <a:ext cx="4757057" cy="729343"/>
          </a:xfrm>
        </p:spPr>
        <p:txBody>
          <a:bodyPr/>
          <a:lstStyle/>
          <a:p>
            <a:pPr marL="214313" marR="0" lvl="0" indent="-214313" algn="l" defTabSz="342900" rtl="0" eaLnBrk="1" fontAlgn="auto" latinLnBrk="0" hangingPunct="1">
              <a:lnSpc>
                <a:spcPct val="100000"/>
              </a:lnSpc>
              <a:spcBef>
                <a:spcPct val="20000"/>
              </a:spcBef>
              <a:spcAft>
                <a:spcPts val="450"/>
              </a:spcAft>
              <a:buClr>
                <a:prstClr val="white"/>
              </a:buClr>
              <a:buSzPct val="80000"/>
              <a:buFont typeface="Wingdings 3" panose="05040102010807070707" pitchFamily="18" charset="2"/>
              <a:buChar char=""/>
              <a:tabLst/>
              <a:defRPr/>
            </a:pPr>
            <a:endParaRPr kumimoji="0" lang="lt-LT" sz="1200" b="1"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a:p>
            <a:pPr marL="214313" marR="0" lvl="0" indent="-214313" algn="l" defTabSz="342900" rtl="0" eaLnBrk="1" fontAlgn="auto" latinLnBrk="0" hangingPunct="1">
              <a:lnSpc>
                <a:spcPct val="100000"/>
              </a:lnSpc>
              <a:spcBef>
                <a:spcPct val="20000"/>
              </a:spcBef>
              <a:spcAft>
                <a:spcPts val="450"/>
              </a:spcAft>
              <a:buClr>
                <a:prstClr val="white"/>
              </a:buClr>
              <a:buSzPct val="80000"/>
              <a:buFont typeface="Wingdings 3" panose="05040102010807070707" pitchFamily="18" charset="2"/>
              <a:buChar char=""/>
              <a:tabLst/>
              <a:defRPr/>
            </a:pPr>
            <a:endParaRPr lang="lt-LT" sz="1200" b="1" cap="none" dirty="0">
              <a:solidFill>
                <a:prstClr val="white"/>
              </a:solidFill>
              <a:latin typeface="Arial" panose="020B0604020202020204" pitchFamily="34" charset="0"/>
            </a:endParaRPr>
          </a:p>
          <a:p>
            <a:pPr marL="214313" marR="0" lvl="0" indent="-214313" algn="l" defTabSz="342900" rtl="0" eaLnBrk="1" fontAlgn="auto" latinLnBrk="0" hangingPunct="1">
              <a:lnSpc>
                <a:spcPct val="100000"/>
              </a:lnSpc>
              <a:spcBef>
                <a:spcPct val="20000"/>
              </a:spcBef>
              <a:spcAft>
                <a:spcPts val="450"/>
              </a:spcAft>
              <a:buClr>
                <a:prstClr val="white"/>
              </a:buClr>
              <a:buSzPct val="80000"/>
              <a:buFont typeface="Wingdings 3" panose="05040102010807070707" pitchFamily="18" charset="2"/>
              <a:buChar char=""/>
              <a:tabLst/>
              <a:defRPr/>
            </a:pPr>
            <a:endParaRPr kumimoji="0" lang="lt-LT" sz="1200" b="1"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a:p>
            <a:pPr marL="214313" marR="0" lvl="0" indent="-214313" algn="l" defTabSz="342900" rtl="0" eaLnBrk="1" fontAlgn="auto" latinLnBrk="0" hangingPunct="1">
              <a:lnSpc>
                <a:spcPct val="100000"/>
              </a:lnSpc>
              <a:spcBef>
                <a:spcPct val="20000"/>
              </a:spcBef>
              <a:spcAft>
                <a:spcPts val="450"/>
              </a:spcAft>
              <a:buClr>
                <a:prstClr val="white"/>
              </a:buClr>
              <a:buSzPct val="80000"/>
              <a:buFont typeface="Wingdings 3" panose="05040102010807070707" pitchFamily="18" charset="2"/>
              <a:buChar char=""/>
              <a:tabLst/>
              <a:defRPr/>
            </a:pPr>
            <a:endParaRPr lang="lt-LT" sz="1200" b="1" cap="none" dirty="0">
              <a:solidFill>
                <a:prstClr val="white"/>
              </a:solidFill>
              <a:latin typeface="Arial" panose="020B0604020202020204" pitchFamily="34" charset="0"/>
            </a:endParaRPr>
          </a:p>
          <a:p>
            <a:pPr marL="214313" marR="0" lvl="0" indent="-214313" algn="l" defTabSz="342900" rtl="0" eaLnBrk="1" fontAlgn="auto" latinLnBrk="0" hangingPunct="1">
              <a:lnSpc>
                <a:spcPct val="100000"/>
              </a:lnSpc>
              <a:spcBef>
                <a:spcPct val="20000"/>
              </a:spcBef>
              <a:spcAft>
                <a:spcPts val="450"/>
              </a:spcAft>
              <a:buClr>
                <a:prstClr val="white"/>
              </a:buClr>
              <a:buSzPct val="80000"/>
              <a:buFont typeface="Wingdings 3" panose="05040102010807070707" pitchFamily="18" charset="2"/>
              <a:buChar char=""/>
              <a:tabLst/>
              <a:defRPr/>
            </a:pPr>
            <a:endParaRPr kumimoji="0" lang="lt-LT" sz="1200" b="1"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a:p>
            <a:pPr marL="214313" marR="0" lvl="0" indent="-214313" algn="l" defTabSz="342900" rtl="0" eaLnBrk="1" fontAlgn="auto" latinLnBrk="0" hangingPunct="1">
              <a:lnSpc>
                <a:spcPct val="100000"/>
              </a:lnSpc>
              <a:spcBef>
                <a:spcPct val="20000"/>
              </a:spcBef>
              <a:spcAft>
                <a:spcPts val="450"/>
              </a:spcAft>
              <a:buClr>
                <a:prstClr val="white"/>
              </a:buClr>
              <a:buSzPct val="80000"/>
              <a:buFont typeface="Wingdings 3" panose="05040102010807070707" pitchFamily="18" charset="2"/>
              <a:buChar char=""/>
              <a:tabLst/>
              <a:defRPr/>
            </a:pPr>
            <a:endParaRPr lang="lt-LT" sz="1200" b="1" cap="none" dirty="0">
              <a:solidFill>
                <a:prstClr val="white"/>
              </a:solidFill>
              <a:latin typeface="Arial" panose="020B0604020202020204" pitchFamily="34" charset="0"/>
            </a:endParaRPr>
          </a:p>
          <a:p>
            <a:pPr marL="214313" marR="0" lvl="0" indent="-214313" algn="ctr" defTabSz="342900" rtl="0" eaLnBrk="1" fontAlgn="auto" latinLnBrk="0" hangingPunct="1">
              <a:lnSpc>
                <a:spcPct val="100000"/>
              </a:lnSpc>
              <a:spcBef>
                <a:spcPct val="20000"/>
              </a:spcBef>
              <a:spcAft>
                <a:spcPts val="450"/>
              </a:spcAft>
              <a:buClr>
                <a:prstClr val="white"/>
              </a:buClr>
              <a:buSzPct val="80000"/>
              <a:buFont typeface="Wingdings 3" panose="05040102010807070707" pitchFamily="18" charset="2"/>
              <a:buChar char=""/>
              <a:tabLst/>
              <a:defRPr/>
            </a:pPr>
            <a:r>
              <a:rPr kumimoji="0" lang="lt-LT" sz="1200" b="1" i="0" u="none" strike="noStrike" kern="1200" cap="none" spc="0" normalizeH="0" baseline="0" noProof="0" dirty="0">
                <a:ln>
                  <a:noFill/>
                </a:ln>
                <a:solidFill>
                  <a:schemeClr val="bg1"/>
                </a:solidFill>
                <a:effectLst/>
                <a:uLnTx/>
                <a:uFillTx/>
                <a:latin typeface="Arial" panose="020B0604020202020204" pitchFamily="34" charset="0"/>
                <a:ea typeface="+mn-ea"/>
                <a:cs typeface="+mn-cs"/>
              </a:rPr>
              <a:t>PIRMINĖ VALSTYBĖS GARANTUOJAMA TEISINĖ PAGALBA IR </a:t>
            </a:r>
            <a:r>
              <a:rPr lang="lt-LT" sz="1200" b="1" i="0" cap="none" dirty="0">
                <a:solidFill>
                  <a:schemeClr val="bg1"/>
                </a:solidFill>
                <a:effectLst/>
                <a:latin typeface="Arial" panose="020B0604020202020204" pitchFamily="34" charset="0"/>
              </a:rPr>
              <a:t>ANTRINĖ VALSTYBĖS GARANTUOJAMA TEISINĖ PAGALBA</a:t>
            </a:r>
            <a:endParaRPr kumimoji="0" lang="lt-LT" sz="1200" b="0" i="0" u="none" strike="noStrike" kern="1200" cap="none" spc="0" normalizeH="0" baseline="0" noProof="0" dirty="0">
              <a:ln>
                <a:noFill/>
              </a:ln>
              <a:solidFill>
                <a:schemeClr val="bg1"/>
              </a:solidFill>
              <a:effectLst/>
              <a:uLnTx/>
              <a:uFillTx/>
              <a:latin typeface="Century Gothic" panose="020B0502020202020204"/>
              <a:ea typeface="+mn-ea"/>
              <a:cs typeface="+mn-cs"/>
            </a:endParaRPr>
          </a:p>
          <a:p>
            <a:endParaRPr lang="lt-LT" dirty="0"/>
          </a:p>
        </p:txBody>
      </p:sp>
      <p:sp>
        <p:nvSpPr>
          <p:cNvPr id="4" name="Turinio vietos rezervavimo ženklas 3">
            <a:extLst>
              <a:ext uri="{FF2B5EF4-FFF2-40B4-BE49-F238E27FC236}">
                <a16:creationId xmlns:a16="http://schemas.microsoft.com/office/drawing/2014/main" id="{71E6C77E-2A34-0BA3-3A76-4A96DFC22A88}"/>
              </a:ext>
            </a:extLst>
          </p:cNvPr>
          <p:cNvSpPr>
            <a:spLocks noGrp="1"/>
          </p:cNvSpPr>
          <p:nvPr>
            <p:ph sz="quarter" idx="4"/>
          </p:nvPr>
        </p:nvSpPr>
        <p:spPr>
          <a:xfrm>
            <a:off x="3535018" y="978730"/>
            <a:ext cx="2965449" cy="6580368"/>
          </a:xfrm>
        </p:spPr>
        <p:txBody>
          <a:bodyPr>
            <a:noAutofit/>
          </a:bodyPr>
          <a:lstStyle/>
          <a:p>
            <a:pPr marL="0" indent="0">
              <a:buNone/>
            </a:pPr>
            <a:r>
              <a:rPr lang="lt-LT" sz="700" b="1" dirty="0">
                <a:ln w="3175" cmpd="sng">
                  <a:noFill/>
                </a:ln>
                <a:solidFill>
                  <a:schemeClr val="bg1"/>
                </a:solidFill>
                <a:latin typeface="Arial" panose="020B0604020202020204" pitchFamily="34" charset="0"/>
                <a:ea typeface="+mj-ea"/>
                <a:cs typeface="Arial" panose="020B0604020202020204" pitchFamily="34" charset="0"/>
              </a:rPr>
              <a:t>Kas yra antrinė valstybės garantuojama teisinės pagalba?</a:t>
            </a:r>
          </a:p>
          <a:p>
            <a:pPr marL="0" indent="0" algn="just">
              <a:spcBef>
                <a:spcPts val="400"/>
              </a:spcBef>
              <a:spcAft>
                <a:spcPts val="400"/>
              </a:spcAft>
              <a:buNone/>
            </a:pPr>
            <a:r>
              <a:rPr lang="lt-LT" sz="700" b="1" i="0" dirty="0">
                <a:solidFill>
                  <a:srgbClr val="000000"/>
                </a:solidFill>
                <a:effectLst/>
                <a:latin typeface="Arial" panose="020B0604020202020204" pitchFamily="34" charset="0"/>
              </a:rPr>
              <a:t>Antrinė valstybės garantuojama teisinė pagalba</a:t>
            </a:r>
            <a:r>
              <a:rPr lang="lt-LT" sz="700" b="0" i="0" dirty="0">
                <a:solidFill>
                  <a:srgbClr val="000000"/>
                </a:solidFill>
                <a:effectLst/>
                <a:latin typeface="Arial" panose="020B0604020202020204" pitchFamily="34" charset="0"/>
              </a:rPr>
              <a:t> </a:t>
            </a:r>
            <a:r>
              <a:rPr lang="lt-LT" sz="800" b="0" i="0" dirty="0">
                <a:solidFill>
                  <a:schemeClr val="bg1"/>
                </a:solidFill>
                <a:effectLst/>
                <a:latin typeface="Arial" panose="020B0604020202020204" pitchFamily="34" charset="0"/>
              </a:rPr>
              <a:t> -</a:t>
            </a:r>
            <a:r>
              <a:rPr lang="lt-LT" sz="700" b="0" i="0" dirty="0">
                <a:solidFill>
                  <a:srgbClr val="000000"/>
                </a:solidFill>
                <a:effectLst/>
                <a:latin typeface="Arial" panose="020B0604020202020204" pitchFamily="34" charset="0"/>
              </a:rPr>
              <a:t> </a:t>
            </a:r>
            <a:r>
              <a:rPr lang="lt-LT" sz="700" b="0" i="0" dirty="0">
                <a:solidFill>
                  <a:schemeClr val="bg1"/>
                </a:solidFill>
                <a:effectLst/>
                <a:latin typeface="Arial" panose="020B0604020202020204" pitchFamily="34" charset="0"/>
              </a:rPr>
              <a:t>dokumentų rengimas, gynyba ir atstovavimas bylose, įskaitant vykdymo procesą, atstovavimas išankstinio ginčų sprendimo ne teisme atvejais, jeigu tokią tvarką nustato įstatymai ar teismo sprendimas. Antrinė teisinė pagalba taip pat apima bylinėjimosi išlaidų bylose, išnagrinėtose civilinio proceso tvarka, ir išlaidų konstitucinės justicijos bylose atlyginimą, su bylos nagrinėjimu administracinio proceso tvarka susijusių išlaidų, administracinių nusižengimų bylų nagrinėjimo teisme išlaidų ir su baudžiamojoje byloje pareikšto civilinio ieškinio nagrinėjimu susijusių išlaidų atlyginimą.</a:t>
            </a:r>
          </a:p>
          <a:p>
            <a:pPr marL="0" indent="0">
              <a:spcBef>
                <a:spcPts val="400"/>
              </a:spcBef>
              <a:spcAft>
                <a:spcPts val="300"/>
              </a:spcAft>
              <a:buNone/>
            </a:pPr>
            <a:r>
              <a:rPr lang="lt-LT" sz="700" b="1" dirty="0">
                <a:solidFill>
                  <a:schemeClr val="bg1"/>
                </a:solidFill>
                <a:latin typeface="Arial" panose="020B0604020202020204" pitchFamily="34" charset="0"/>
                <a:cs typeface="Arial" panose="020B0604020202020204" pitchFamily="34" charset="0"/>
              </a:rPr>
              <a:t>Kas gali gauti antrinę teisinę pagalbą? </a:t>
            </a:r>
          </a:p>
          <a:p>
            <a:pPr marL="0" indent="0">
              <a:spcBef>
                <a:spcPts val="200"/>
              </a:spcBef>
              <a:spcAft>
                <a:spcPts val="200"/>
              </a:spcAft>
              <a:buNone/>
            </a:pPr>
            <a:r>
              <a:rPr lang="lt-LT" sz="700" dirty="0">
                <a:solidFill>
                  <a:schemeClr val="bg1"/>
                </a:solidFill>
                <a:latin typeface="Arial" panose="020B0604020202020204" pitchFamily="34" charset="0"/>
                <a:cs typeface="Arial" panose="020B0604020202020204" pitchFamily="34" charset="0"/>
              </a:rPr>
              <a:t>- Lietuvos Respublikos piliečiai; </a:t>
            </a:r>
          </a:p>
          <a:p>
            <a:pPr marL="0" indent="0">
              <a:spcBef>
                <a:spcPts val="200"/>
              </a:spcBef>
              <a:spcAft>
                <a:spcPts val="200"/>
              </a:spcAft>
              <a:buNone/>
            </a:pPr>
            <a:r>
              <a:rPr lang="lt-LT" sz="700" dirty="0">
                <a:solidFill>
                  <a:schemeClr val="bg1"/>
                </a:solidFill>
                <a:latin typeface="Arial" panose="020B0604020202020204" pitchFamily="34" charset="0"/>
                <a:cs typeface="Arial" panose="020B0604020202020204" pitchFamily="34" charset="0"/>
              </a:rPr>
              <a:t>- ES valstybių narių piliečiai; </a:t>
            </a:r>
          </a:p>
          <a:p>
            <a:pPr marL="0" indent="0">
              <a:spcBef>
                <a:spcPts val="200"/>
              </a:spcBef>
              <a:spcAft>
                <a:spcPts val="200"/>
              </a:spcAft>
              <a:buNone/>
            </a:pPr>
            <a:r>
              <a:rPr lang="lt-LT" sz="700" dirty="0">
                <a:solidFill>
                  <a:schemeClr val="bg1"/>
                </a:solidFill>
                <a:latin typeface="Arial" panose="020B0604020202020204" pitchFamily="34" charset="0"/>
                <a:cs typeface="Arial" panose="020B0604020202020204" pitchFamily="34" charset="0"/>
              </a:rPr>
              <a:t>- Asmenys, teisėtai gyvenantys </a:t>
            </a:r>
            <a:r>
              <a:rPr lang="lt-LT" sz="700" dirty="0">
                <a:solidFill>
                  <a:schemeClr val="bg1"/>
                </a:solidFill>
                <a:effectLst/>
                <a:latin typeface="Arial" panose="020B0604020202020204" pitchFamily="34" charset="0"/>
                <a:ea typeface="Calibri" panose="020F0502020204030204" pitchFamily="34" charset="0"/>
                <a:cs typeface="Arial" panose="020B0604020202020204" pitchFamily="34" charset="0"/>
              </a:rPr>
              <a:t>Lietuvos Respublikoje bei kitose Europos Sąjungos valstybėse narėse</a:t>
            </a:r>
            <a:r>
              <a:rPr lang="lt-LT" sz="700" dirty="0">
                <a:solidFill>
                  <a:schemeClr val="bg1"/>
                </a:solidFill>
                <a:latin typeface="Arial" panose="020B0604020202020204" pitchFamily="34" charset="0"/>
                <a:cs typeface="Arial" panose="020B0604020202020204" pitchFamily="34" charset="0"/>
              </a:rPr>
              <a:t>;</a:t>
            </a:r>
          </a:p>
          <a:p>
            <a:pPr marL="0" indent="0">
              <a:spcBef>
                <a:spcPts val="0"/>
              </a:spcBef>
              <a:buNone/>
            </a:pPr>
            <a:r>
              <a:rPr lang="lt-LT" sz="700" dirty="0">
                <a:solidFill>
                  <a:schemeClr val="bg1"/>
                </a:solidFill>
                <a:latin typeface="Arial" panose="020B0604020202020204" pitchFamily="34" charset="0"/>
                <a:cs typeface="Arial" panose="020B0604020202020204" pitchFamily="34" charset="0"/>
              </a:rPr>
              <a:t>-  Asmenys, turintys teisę gauti pagalbą pagal Lietuvos Respublikos tarptautines sutartis. </a:t>
            </a:r>
          </a:p>
          <a:p>
            <a:pPr marL="0" indent="0">
              <a:spcBef>
                <a:spcPts val="600"/>
              </a:spcBef>
              <a:spcAft>
                <a:spcPts val="400"/>
              </a:spcAft>
              <a:buNone/>
            </a:pPr>
            <a:r>
              <a:rPr lang="lt-LT" sz="700" b="1" dirty="0">
                <a:solidFill>
                  <a:schemeClr val="bg1"/>
                </a:solidFill>
                <a:latin typeface="Arial" panose="020B0604020202020204" pitchFamily="34" charset="0"/>
                <a:cs typeface="Arial" panose="020B0604020202020204" pitchFamily="34" charset="0"/>
              </a:rPr>
              <a:t>Antrinės teisinės pagalbos teikimo sąlygos</a:t>
            </a:r>
          </a:p>
          <a:p>
            <a:pPr marL="0" indent="0" algn="just">
              <a:spcBef>
                <a:spcPts val="0"/>
              </a:spcBef>
              <a:spcAft>
                <a:spcPts val="200"/>
              </a:spcAft>
              <a:buNone/>
            </a:pPr>
            <a:r>
              <a:rPr lang="lt-LT" sz="700" dirty="0">
                <a:solidFill>
                  <a:schemeClr val="bg1"/>
                </a:solidFill>
                <a:latin typeface="Arial" panose="020B0604020202020204" pitchFamily="34" charset="0"/>
                <a:cs typeface="Arial" panose="020B0604020202020204" pitchFamily="34" charset="0"/>
              </a:rPr>
              <a:t> - Antrinė teisinė pagalba teikiama, jeigu asmens (šeimos) turtas ir asmens pajamos neviršija nustatyto turto ir pajamų lygio teisinei pagalbai gauti. </a:t>
            </a:r>
          </a:p>
          <a:p>
            <a:pPr marL="0" indent="0" algn="just">
              <a:spcBef>
                <a:spcPts val="0"/>
              </a:spcBef>
              <a:buNone/>
            </a:pPr>
            <a:r>
              <a:rPr lang="lt-LT" sz="700" dirty="0">
                <a:solidFill>
                  <a:schemeClr val="bg1"/>
                </a:solidFill>
                <a:latin typeface="Arial" panose="020B0604020202020204" pitchFamily="34" charset="0"/>
                <a:cs typeface="Arial" panose="020B0604020202020204" pitchFamily="34" charset="0"/>
              </a:rPr>
              <a:t>- Asmens pajamų lygis nustatomas pagal Lietuvos Respublikos Vyriausybės nutarimu nustatytą valstybės remiamų pajamų dydį teisinei pagalbai gauti.</a:t>
            </a:r>
          </a:p>
          <a:p>
            <a:pPr marL="0" indent="0" algn="just">
              <a:spcBef>
                <a:spcPts val="0"/>
              </a:spcBef>
              <a:buNone/>
            </a:pPr>
            <a:endParaRPr lang="lt-LT" sz="200" dirty="0">
              <a:solidFill>
                <a:schemeClr val="bg1"/>
              </a:solidFill>
              <a:latin typeface="Arial" panose="020B0604020202020204" pitchFamily="34" charset="0"/>
              <a:cs typeface="Arial" panose="020B0604020202020204" pitchFamily="34" charset="0"/>
            </a:endParaRPr>
          </a:p>
          <a:p>
            <a:pPr marL="0" indent="0" algn="just">
              <a:spcBef>
                <a:spcPts val="0"/>
              </a:spcBef>
              <a:buNone/>
            </a:pPr>
            <a:r>
              <a:rPr lang="lt-LT" sz="700" dirty="0">
                <a:solidFill>
                  <a:schemeClr val="bg1"/>
                </a:solidFill>
                <a:latin typeface="Arial" panose="020B0604020202020204" pitchFamily="34" charset="0"/>
                <a:cs typeface="Arial" panose="020B0604020202020204" pitchFamily="34" charset="0"/>
              </a:rPr>
              <a:t>- Asmens (šeimos) turto vertės normatyvas nustatomas pagal Lietuvos Respublikos piniginės socialinės paramos mažas pajamas gaunančioms šeimoms (vieniems gyvenantiems asmenims) įstatymo 16 straipsnį.</a:t>
            </a:r>
          </a:p>
          <a:p>
            <a:pPr marL="0" indent="0" algn="just">
              <a:spcBef>
                <a:spcPts val="0"/>
              </a:spcBef>
              <a:buNone/>
            </a:pPr>
            <a:endParaRPr lang="lt-LT" sz="200" dirty="0">
              <a:solidFill>
                <a:schemeClr val="bg1"/>
              </a:solidFill>
              <a:latin typeface="Arial" panose="020B0604020202020204" pitchFamily="34" charset="0"/>
              <a:cs typeface="Arial" panose="020B0604020202020204" pitchFamily="34" charset="0"/>
            </a:endParaRPr>
          </a:p>
          <a:p>
            <a:pPr marL="0" indent="0" algn="just">
              <a:spcBef>
                <a:spcPts val="0"/>
              </a:spcBef>
              <a:buNone/>
            </a:pPr>
            <a:r>
              <a:rPr lang="lt-LT" sz="700" dirty="0">
                <a:solidFill>
                  <a:schemeClr val="bg1"/>
                </a:solidFill>
                <a:latin typeface="Arial" panose="020B0604020202020204" pitchFamily="34" charset="0"/>
                <a:cs typeface="Arial" panose="020B0604020202020204" pitchFamily="34" charset="0"/>
              </a:rPr>
              <a:t> - Asmenims neatitinkantiems aukščiau išvardintų reikalavimų, valstybės garantuojama teisinė pagalba neteikiama. </a:t>
            </a:r>
          </a:p>
          <a:p>
            <a:pPr marL="0" indent="0" algn="just">
              <a:spcBef>
                <a:spcPts val="0"/>
              </a:spcBef>
              <a:buNone/>
            </a:pPr>
            <a:endParaRPr lang="lt-LT" sz="700" b="1" dirty="0">
              <a:solidFill>
                <a:schemeClr val="bg1"/>
              </a:solidFill>
              <a:latin typeface="Arial" panose="020B0604020202020204" pitchFamily="34" charset="0"/>
              <a:cs typeface="Arial" panose="020B0604020202020204" pitchFamily="34" charset="0"/>
            </a:endParaRPr>
          </a:p>
          <a:p>
            <a:pPr marL="0" indent="0" algn="just">
              <a:spcBef>
                <a:spcPts val="0"/>
              </a:spcBef>
              <a:buNone/>
            </a:pPr>
            <a:r>
              <a:rPr lang="lt-LT" sz="700" b="1" dirty="0">
                <a:solidFill>
                  <a:schemeClr val="bg1"/>
                </a:solidFill>
                <a:latin typeface="Arial" panose="020B0604020202020204" pitchFamily="34" charset="0"/>
                <a:cs typeface="Arial" panose="020B0604020202020204" pitchFamily="34" charset="0"/>
              </a:rPr>
              <a:t>Kokius dokumentus reikia pateikti?</a:t>
            </a:r>
          </a:p>
          <a:p>
            <a:pPr marL="0" indent="0" algn="just">
              <a:spcBef>
                <a:spcPts val="300"/>
              </a:spcBef>
              <a:buNone/>
            </a:pPr>
            <a:r>
              <a:rPr lang="lt-LT" sz="700" dirty="0">
                <a:solidFill>
                  <a:schemeClr val="bg1"/>
                </a:solidFill>
                <a:latin typeface="Arial" panose="020B0604020202020204" pitchFamily="34" charset="0"/>
                <a:cs typeface="Arial" panose="020B0604020202020204" pitchFamily="34" charset="0"/>
              </a:rPr>
              <a:t> - Nustatytos formos prašymą (padeda užpildyti pirminę teisinę pagalbą teikiantys specialistai);</a:t>
            </a:r>
          </a:p>
          <a:p>
            <a:pPr marL="0" indent="0" algn="just">
              <a:spcBef>
                <a:spcPts val="200"/>
              </a:spcBef>
              <a:buNone/>
            </a:pPr>
            <a:r>
              <a:rPr lang="lt-LT" sz="700" dirty="0">
                <a:solidFill>
                  <a:schemeClr val="bg1"/>
                </a:solidFill>
                <a:latin typeface="Arial" panose="020B0604020202020204" pitchFamily="34" charset="0"/>
                <a:cs typeface="Arial" panose="020B0604020202020204" pitchFamily="34" charset="0"/>
              </a:rPr>
              <a:t>- </a:t>
            </a:r>
            <a:r>
              <a:rPr lang="lt-LT" sz="700" b="0" i="0" dirty="0">
                <a:solidFill>
                  <a:schemeClr val="bg1"/>
                </a:solidFill>
                <a:effectLst/>
                <a:latin typeface="Arial" panose="020B0604020202020204" pitchFamily="34" charset="0"/>
                <a:cs typeface="Arial" panose="020B0604020202020204" pitchFamily="34" charset="0"/>
              </a:rPr>
              <a:t>Asmens tapatybę patvirtinantį dokumentą (pasą, asmens tapatybės kortelę, leidimą nuolat ar laikinai gyventi Lietuvoje/Europos Sąjungos valstybėje);</a:t>
            </a:r>
            <a:r>
              <a:rPr lang="lt-LT" sz="700" dirty="0">
                <a:solidFill>
                  <a:schemeClr val="bg1"/>
                </a:solidFill>
                <a:latin typeface="Arial" panose="020B0604020202020204" pitchFamily="34" charset="0"/>
                <a:cs typeface="Arial" panose="020B0604020202020204" pitchFamily="34" charset="0"/>
              </a:rPr>
              <a:t> </a:t>
            </a:r>
          </a:p>
          <a:p>
            <a:pPr marL="0" indent="0" algn="just">
              <a:spcBef>
                <a:spcPts val="200"/>
              </a:spcBef>
              <a:buNone/>
            </a:pPr>
            <a:r>
              <a:rPr lang="lt-LT" sz="700" dirty="0">
                <a:solidFill>
                  <a:schemeClr val="bg1"/>
                </a:solidFill>
                <a:latin typeface="Arial" panose="020B0604020202020204" pitchFamily="34" charset="0"/>
                <a:cs typeface="Arial" panose="020B0604020202020204" pitchFamily="34" charset="0"/>
              </a:rPr>
              <a:t>- Dokumentus, pagrindžiančius reikalavimą; </a:t>
            </a:r>
          </a:p>
          <a:p>
            <a:pPr marL="0" indent="0" algn="just">
              <a:spcBef>
                <a:spcPts val="200"/>
              </a:spcBef>
              <a:spcAft>
                <a:spcPts val="200"/>
              </a:spcAft>
              <a:buNone/>
            </a:pPr>
            <a:r>
              <a:rPr lang="lt-LT" sz="700" dirty="0">
                <a:solidFill>
                  <a:schemeClr val="bg1"/>
                </a:solidFill>
                <a:latin typeface="Arial" panose="020B0604020202020204" pitchFamily="34" charset="0"/>
                <a:cs typeface="Arial" panose="020B0604020202020204" pitchFamily="34" charset="0"/>
              </a:rPr>
              <a:t>- Dokumentus, įrodančius teisę gauti valstybės garantuojamą teisinę pagalbą: metinę asmens pajamų ir asmens (šeimos) turto deklaraciją antrinei teisinei pagalbai gauti (padeda užpildyti pirminę teisinę pagalbą teikiantys specialistai) arba dokumentus pagrindžiančius, kad asmuo turi teisę gauti antrinę teisinę pagalbą, neatsižvelgiant į asmens turtą ir pajamas.</a:t>
            </a:r>
          </a:p>
          <a:p>
            <a:pPr marL="0" indent="0" algn="just">
              <a:spcBef>
                <a:spcPts val="400"/>
              </a:spcBef>
              <a:spcAft>
                <a:spcPts val="300"/>
              </a:spcAft>
              <a:buNone/>
            </a:pPr>
            <a:r>
              <a:rPr lang="lt-LT" sz="700" b="1" dirty="0">
                <a:ln w="3175" cmpd="sng">
                  <a:noFill/>
                </a:ln>
                <a:solidFill>
                  <a:schemeClr val="bg1"/>
                </a:solidFill>
                <a:latin typeface="Arial" panose="020B0604020202020204" pitchFamily="34" charset="0"/>
                <a:ea typeface="+mj-ea"/>
                <a:cs typeface="Arial" panose="020B0604020202020204" pitchFamily="34" charset="0"/>
              </a:rPr>
              <a:t>Kaip parenkamas advokatas?</a:t>
            </a:r>
          </a:p>
          <a:p>
            <a:pPr marL="0" indent="0" algn="just">
              <a:spcBef>
                <a:spcPts val="200"/>
              </a:spcBef>
              <a:spcAft>
                <a:spcPts val="200"/>
              </a:spcAft>
              <a:buNone/>
            </a:pPr>
            <a:r>
              <a:rPr lang="lt-LT" sz="700" dirty="0">
                <a:solidFill>
                  <a:schemeClr val="bg1"/>
                </a:solidFill>
                <a:latin typeface="Arial" panose="020B0604020202020204" pitchFamily="34" charset="0"/>
                <a:cs typeface="Arial" panose="020B0604020202020204" pitchFamily="34" charset="0"/>
              </a:rPr>
              <a:t>- Galima pasirinkti advokatą iš Valstybės garantuojamos teisinės pagalbos tarnybos pateikto sąrašo. </a:t>
            </a:r>
          </a:p>
          <a:p>
            <a:pPr marL="0" indent="0" algn="just">
              <a:spcBef>
                <a:spcPts val="100"/>
              </a:spcBef>
              <a:spcAft>
                <a:spcPts val="100"/>
              </a:spcAft>
              <a:buNone/>
            </a:pPr>
            <a:r>
              <a:rPr lang="lt-LT" sz="700" dirty="0">
                <a:solidFill>
                  <a:schemeClr val="bg1"/>
                </a:solidFill>
                <a:latin typeface="Arial" panose="020B0604020202020204" pitchFamily="34" charset="0"/>
                <a:cs typeface="Arial" panose="020B0604020202020204" pitchFamily="34" charset="0"/>
              </a:rPr>
              <a:t>- Galima pasirinkti bet kurį kitą norimą advokatą, jeigu advokatas raštu sutinka atstovauti asmens interesus konkrečioje byloje. </a:t>
            </a:r>
          </a:p>
          <a:p>
            <a:pPr marL="0" indent="0" algn="just">
              <a:spcBef>
                <a:spcPts val="100"/>
              </a:spcBef>
              <a:spcAft>
                <a:spcPts val="100"/>
              </a:spcAft>
              <a:buNone/>
            </a:pPr>
            <a:r>
              <a:rPr lang="lt-LT" sz="700" dirty="0">
                <a:solidFill>
                  <a:schemeClr val="bg1"/>
                </a:solidFill>
                <a:latin typeface="Arial" panose="020B0604020202020204" pitchFamily="34" charset="0"/>
                <a:cs typeface="Arial" panose="020B0604020202020204" pitchFamily="34" charset="0"/>
              </a:rPr>
              <a:t>- Jeigu asmuo nepasirenka advokato, Valstybės garantuojamos teisinės pagalbos tarnyba parinks jį iš turimo sąrašo. </a:t>
            </a:r>
          </a:p>
          <a:p>
            <a:pPr marL="0" indent="0" algn="just">
              <a:spcBef>
                <a:spcPts val="100"/>
              </a:spcBef>
              <a:spcAft>
                <a:spcPts val="100"/>
              </a:spcAft>
              <a:buNone/>
            </a:pPr>
            <a:r>
              <a:rPr lang="lt-LT" sz="700" dirty="0">
                <a:solidFill>
                  <a:schemeClr val="bg1"/>
                </a:solidFill>
                <a:latin typeface="Arial" panose="020B0604020202020204" pitchFamily="34" charset="0"/>
                <a:cs typeface="Arial" panose="020B0604020202020204" pitchFamily="34" charset="0"/>
              </a:rPr>
              <a:t>- Gavęs sprendimą asmuo turi susisiekti su paskirtu advokatu. </a:t>
            </a:r>
          </a:p>
          <a:p>
            <a:pPr marL="0" indent="0" algn="just">
              <a:spcBef>
                <a:spcPts val="400"/>
              </a:spcBef>
              <a:buNone/>
            </a:pPr>
            <a:r>
              <a:rPr lang="lt-LT" sz="700" b="1" dirty="0">
                <a:solidFill>
                  <a:schemeClr val="bg1"/>
                </a:solidFill>
                <a:latin typeface="Arial" panose="020B0604020202020204" pitchFamily="34" charset="0"/>
                <a:cs typeface="Arial" panose="020B0604020202020204" pitchFamily="34" charset="0"/>
              </a:rPr>
              <a:t>Per kiek laiko priimamas sprendimas?</a:t>
            </a:r>
          </a:p>
          <a:p>
            <a:pPr marL="0" indent="0" algn="just">
              <a:spcBef>
                <a:spcPts val="300"/>
              </a:spcBef>
              <a:spcAft>
                <a:spcPts val="300"/>
              </a:spcAft>
              <a:buNone/>
            </a:pPr>
            <a:r>
              <a:rPr lang="lt-LT" sz="700" dirty="0">
                <a:solidFill>
                  <a:schemeClr val="bg1"/>
                </a:solidFill>
                <a:effectLst/>
                <a:latin typeface="Arial" panose="020B0604020202020204" pitchFamily="34" charset="0"/>
                <a:ea typeface="Calibri" panose="020F0502020204030204" pitchFamily="34" charset="0"/>
              </a:rPr>
              <a:t>Valstybės garantuojamos teisinės pagalbos tarnyba sprendimą dėl antrinės teisinės pagalbos teikimo priima per 7 darbo dienas, nuo asmens kreipimosi ir visų reikalingų dokumentų gavimo dienos, išskyrus atvejus, kai, atsižvelgiant į pareiškėjo interesus, sprendimas yra priimamas skubiai.</a:t>
            </a:r>
          </a:p>
          <a:p>
            <a:pPr marL="0" indent="0" algn="just">
              <a:spcBef>
                <a:spcPts val="300"/>
              </a:spcBef>
              <a:spcAft>
                <a:spcPts val="400"/>
              </a:spcAft>
              <a:buNone/>
            </a:pPr>
            <a:r>
              <a:rPr lang="lt-LT" sz="700" b="1" dirty="0">
                <a:solidFill>
                  <a:schemeClr val="bg1"/>
                </a:solidFill>
                <a:latin typeface="Arial" panose="020B0604020202020204" pitchFamily="34" charset="0"/>
                <a:cs typeface="Arial" panose="020B0604020202020204" pitchFamily="34" charset="0"/>
              </a:rPr>
              <a:t>Kur priimami dokumentai?</a:t>
            </a:r>
          </a:p>
          <a:p>
            <a:pPr marL="0" indent="0" algn="just">
              <a:spcBef>
                <a:spcPts val="0"/>
              </a:spcBef>
              <a:buNone/>
            </a:pPr>
            <a:r>
              <a:rPr lang="lt-LT" sz="700" dirty="0">
                <a:solidFill>
                  <a:schemeClr val="bg1"/>
                </a:solidFill>
                <a:latin typeface="Arial" panose="020B0604020202020204" pitchFamily="34" charset="0"/>
                <a:cs typeface="Arial" panose="020B0604020202020204" pitchFamily="34" charset="0"/>
              </a:rPr>
              <a:t>- Vilniaus skyrius, Odminių g. 3, 01122, Vilnius, tel. </a:t>
            </a:r>
            <a:r>
              <a:rPr lang="lt-LT" sz="700" b="0" i="0" dirty="0">
                <a:solidFill>
                  <a:schemeClr val="bg1"/>
                </a:solidFill>
                <a:effectLst/>
                <a:latin typeface="Arial" panose="020B0604020202020204" pitchFamily="34" charset="0"/>
                <a:cs typeface="Arial" panose="020B0604020202020204" pitchFamily="34" charset="0"/>
              </a:rPr>
              <a:t>+370 690 02 233</a:t>
            </a:r>
            <a:r>
              <a:rPr lang="lt-LT" sz="700" dirty="0">
                <a:solidFill>
                  <a:schemeClr val="bg1"/>
                </a:solidFill>
                <a:latin typeface="Arial" panose="020B0604020202020204" pitchFamily="34" charset="0"/>
                <a:cs typeface="Arial" panose="020B0604020202020204" pitchFamily="34" charset="0"/>
              </a:rPr>
              <a:t>, el. p. </a:t>
            </a:r>
            <a:r>
              <a:rPr lang="lt-LT" sz="700" b="0" dirty="0" err="1">
                <a:solidFill>
                  <a:schemeClr val="bg1"/>
                </a:solidFill>
                <a:effectLst/>
                <a:latin typeface="Arial" panose="020B0604020202020204" pitchFamily="34" charset="0"/>
                <a:cs typeface="Arial" panose="020B0604020202020204" pitchFamily="34" charset="0"/>
              </a:rPr>
              <a:t>teisinepagalba@vgtpt.lt</a:t>
            </a:r>
            <a:endParaRPr lang="lt-LT" sz="700" dirty="0">
              <a:solidFill>
                <a:schemeClr val="bg1"/>
              </a:solidFill>
              <a:latin typeface="Arial" panose="020B0604020202020204" pitchFamily="34" charset="0"/>
              <a:cs typeface="Arial" panose="020B0604020202020204" pitchFamily="34" charset="0"/>
            </a:endParaRPr>
          </a:p>
          <a:p>
            <a:pPr marL="0" indent="0" algn="just">
              <a:spcBef>
                <a:spcPts val="200"/>
              </a:spcBef>
              <a:buNone/>
            </a:pPr>
            <a:r>
              <a:rPr lang="lt-LT" sz="700" dirty="0">
                <a:solidFill>
                  <a:schemeClr val="bg1"/>
                </a:solidFill>
                <a:latin typeface="Arial" panose="020B0604020202020204" pitchFamily="34" charset="0"/>
                <a:cs typeface="Arial" panose="020B0604020202020204" pitchFamily="34" charset="0"/>
              </a:rPr>
              <a:t>- Kauno skyrius, Kęstučio g. 21, 44320, Kaunas, tel. </a:t>
            </a:r>
            <a:r>
              <a:rPr lang="lt-LT" sz="700" b="0" i="0" dirty="0">
                <a:solidFill>
                  <a:schemeClr val="bg1"/>
                </a:solidFill>
                <a:effectLst/>
                <a:latin typeface="Arial" panose="020B0604020202020204" pitchFamily="34" charset="0"/>
                <a:cs typeface="Arial" panose="020B0604020202020204" pitchFamily="34" charset="0"/>
              </a:rPr>
              <a:t>+370 690 02 234</a:t>
            </a:r>
            <a:r>
              <a:rPr lang="lt-LT" sz="700" dirty="0">
                <a:solidFill>
                  <a:schemeClr val="bg1"/>
                </a:solidFill>
                <a:latin typeface="Arial" panose="020B0604020202020204" pitchFamily="34" charset="0"/>
                <a:cs typeface="Arial" panose="020B0604020202020204" pitchFamily="34" charset="0"/>
              </a:rPr>
              <a:t>, el. p. </a:t>
            </a:r>
            <a:r>
              <a:rPr lang="lt-LT" sz="700" dirty="0" err="1">
                <a:solidFill>
                  <a:schemeClr val="bg1"/>
                </a:solidFill>
                <a:latin typeface="Arial" panose="020B0604020202020204" pitchFamily="34" charset="0"/>
                <a:cs typeface="Arial" panose="020B0604020202020204" pitchFamily="34" charset="0"/>
              </a:rPr>
              <a:t>kaunoskyrius@vgtpt.lt</a:t>
            </a:r>
            <a:r>
              <a:rPr lang="lt-LT" sz="700" dirty="0">
                <a:solidFill>
                  <a:schemeClr val="bg1"/>
                </a:solidFill>
                <a:latin typeface="Arial" panose="020B0604020202020204" pitchFamily="34" charset="0"/>
                <a:cs typeface="Arial" panose="020B0604020202020204" pitchFamily="34" charset="0"/>
              </a:rPr>
              <a:t> </a:t>
            </a:r>
          </a:p>
          <a:p>
            <a:pPr marL="0" indent="0" algn="just">
              <a:spcBef>
                <a:spcPts val="200"/>
              </a:spcBef>
              <a:buNone/>
            </a:pPr>
            <a:r>
              <a:rPr lang="lt-LT" sz="700" dirty="0">
                <a:solidFill>
                  <a:schemeClr val="bg1"/>
                </a:solidFill>
                <a:latin typeface="Arial" panose="020B0604020202020204" pitchFamily="34" charset="0"/>
                <a:cs typeface="Arial" panose="020B0604020202020204" pitchFamily="34" charset="0"/>
              </a:rPr>
              <a:t>- Šiaulių skyrius, Vasario 16-osios g. 49, 76296, Šiauliai,</a:t>
            </a:r>
          </a:p>
          <a:p>
            <a:pPr marL="0" indent="0" algn="just">
              <a:spcBef>
                <a:spcPts val="200"/>
              </a:spcBef>
              <a:buNone/>
            </a:pPr>
            <a:r>
              <a:rPr lang="lt-LT" sz="700" dirty="0">
                <a:solidFill>
                  <a:schemeClr val="bg1"/>
                </a:solidFill>
                <a:latin typeface="Arial" panose="020B0604020202020204" pitchFamily="34" charset="0"/>
                <a:cs typeface="Arial" panose="020B0604020202020204" pitchFamily="34" charset="0"/>
              </a:rPr>
              <a:t>tel. </a:t>
            </a:r>
            <a:r>
              <a:rPr lang="lt-LT" sz="700" b="0" i="0" dirty="0">
                <a:solidFill>
                  <a:schemeClr val="bg1"/>
                </a:solidFill>
                <a:effectLst/>
                <a:latin typeface="Arial" panose="020B0604020202020204" pitchFamily="34" charset="0"/>
                <a:cs typeface="Arial" panose="020B0604020202020204" pitchFamily="34" charset="0"/>
              </a:rPr>
              <a:t>+370 690 02 267</a:t>
            </a:r>
            <a:r>
              <a:rPr lang="lt-LT" sz="700" dirty="0">
                <a:solidFill>
                  <a:schemeClr val="bg1"/>
                </a:solidFill>
                <a:latin typeface="Arial" panose="020B0604020202020204" pitchFamily="34" charset="0"/>
                <a:cs typeface="Arial" panose="020B0604020202020204" pitchFamily="34" charset="0"/>
              </a:rPr>
              <a:t>, el. p. </a:t>
            </a:r>
            <a:r>
              <a:rPr lang="lt-LT" sz="700" dirty="0" err="1">
                <a:solidFill>
                  <a:schemeClr val="bg1"/>
                </a:solidFill>
                <a:latin typeface="Arial" panose="020B0604020202020204" pitchFamily="34" charset="0"/>
                <a:cs typeface="Arial" panose="020B0604020202020204" pitchFamily="34" charset="0"/>
              </a:rPr>
              <a:t>siauliuskyrius@vgtpt.lt</a:t>
            </a:r>
            <a:r>
              <a:rPr lang="lt-LT" sz="700" dirty="0">
                <a:solidFill>
                  <a:schemeClr val="bg1"/>
                </a:solidFill>
                <a:latin typeface="Arial" panose="020B0604020202020204" pitchFamily="34" charset="0"/>
                <a:cs typeface="Arial" panose="020B0604020202020204" pitchFamily="34" charset="0"/>
              </a:rPr>
              <a:t> </a:t>
            </a:r>
          </a:p>
          <a:p>
            <a:pPr marL="0" indent="0" algn="just">
              <a:spcBef>
                <a:spcPts val="200"/>
              </a:spcBef>
              <a:buNone/>
            </a:pPr>
            <a:r>
              <a:rPr lang="lt-LT" sz="700" dirty="0">
                <a:solidFill>
                  <a:schemeClr val="bg1"/>
                </a:solidFill>
                <a:latin typeface="Arial" panose="020B0604020202020204" pitchFamily="34" charset="0"/>
                <a:cs typeface="Arial" panose="020B0604020202020204" pitchFamily="34" charset="0"/>
              </a:rPr>
              <a:t>- Panevėžio skyrius, Klaipėdos g. 72, 35194, Panevėžys,</a:t>
            </a:r>
          </a:p>
          <a:p>
            <a:pPr marL="0" indent="0" algn="just">
              <a:spcBef>
                <a:spcPts val="200"/>
              </a:spcBef>
              <a:buNone/>
            </a:pPr>
            <a:r>
              <a:rPr lang="lt-LT" sz="700" dirty="0">
                <a:solidFill>
                  <a:schemeClr val="bg1"/>
                </a:solidFill>
                <a:latin typeface="Arial" panose="020B0604020202020204" pitchFamily="34" charset="0"/>
                <a:cs typeface="Arial" panose="020B0604020202020204" pitchFamily="34" charset="0"/>
              </a:rPr>
              <a:t>tel. </a:t>
            </a:r>
            <a:r>
              <a:rPr lang="lt-LT" sz="700" b="0" i="0" dirty="0">
                <a:solidFill>
                  <a:schemeClr val="bg1"/>
                </a:solidFill>
                <a:effectLst/>
                <a:latin typeface="Arial" panose="020B0604020202020204" pitchFamily="34" charset="0"/>
                <a:cs typeface="Arial" panose="020B0604020202020204" pitchFamily="34" charset="0"/>
              </a:rPr>
              <a:t>+370 690 09 128</a:t>
            </a:r>
            <a:r>
              <a:rPr lang="lt-LT" sz="700" dirty="0">
                <a:solidFill>
                  <a:schemeClr val="bg1"/>
                </a:solidFill>
                <a:latin typeface="Arial" panose="020B0604020202020204" pitchFamily="34" charset="0"/>
                <a:cs typeface="Arial" panose="020B0604020202020204" pitchFamily="34" charset="0"/>
              </a:rPr>
              <a:t>, el. p. </a:t>
            </a:r>
            <a:r>
              <a:rPr lang="lt-LT" sz="700" dirty="0" err="1">
                <a:solidFill>
                  <a:schemeClr val="bg1"/>
                </a:solidFill>
                <a:latin typeface="Arial" panose="020B0604020202020204" pitchFamily="34" charset="0"/>
                <a:cs typeface="Arial" panose="020B0604020202020204" pitchFamily="34" charset="0"/>
              </a:rPr>
              <a:t>panevezioskyrius</a:t>
            </a:r>
            <a:r>
              <a:rPr lang="en-US" sz="700" dirty="0">
                <a:solidFill>
                  <a:schemeClr val="bg1"/>
                </a:solidFill>
                <a:latin typeface="Arial" panose="020B0604020202020204" pitchFamily="34" charset="0"/>
                <a:cs typeface="Arial" panose="020B0604020202020204" pitchFamily="34" charset="0"/>
              </a:rPr>
              <a:t>@</a:t>
            </a:r>
            <a:r>
              <a:rPr lang="lt-LT" sz="700" dirty="0" err="1">
                <a:solidFill>
                  <a:schemeClr val="bg1"/>
                </a:solidFill>
                <a:latin typeface="Arial" panose="020B0604020202020204" pitchFamily="34" charset="0"/>
                <a:cs typeface="Arial" panose="020B0604020202020204" pitchFamily="34" charset="0"/>
              </a:rPr>
              <a:t>vgtpt.lt</a:t>
            </a:r>
            <a:r>
              <a:rPr lang="lt-LT" sz="700" dirty="0">
                <a:solidFill>
                  <a:schemeClr val="bg1"/>
                </a:solidFill>
                <a:latin typeface="Arial" panose="020B0604020202020204" pitchFamily="34" charset="0"/>
                <a:cs typeface="Arial" panose="020B0604020202020204" pitchFamily="34" charset="0"/>
              </a:rPr>
              <a:t> </a:t>
            </a:r>
          </a:p>
          <a:p>
            <a:pPr marL="0" indent="0" algn="just">
              <a:spcBef>
                <a:spcPts val="200"/>
              </a:spcBef>
              <a:buNone/>
            </a:pPr>
            <a:r>
              <a:rPr lang="lt-LT" sz="700" dirty="0">
                <a:solidFill>
                  <a:schemeClr val="bg1"/>
                </a:solidFill>
                <a:latin typeface="Arial" panose="020B0604020202020204" pitchFamily="34" charset="0"/>
                <a:cs typeface="Arial" panose="020B0604020202020204" pitchFamily="34" charset="0"/>
              </a:rPr>
              <a:t>- Klaipėdos skyrius, Vilties g. 10, 92231, Klaipėda,</a:t>
            </a:r>
          </a:p>
          <a:p>
            <a:pPr marL="0" indent="0" algn="just">
              <a:spcBef>
                <a:spcPts val="200"/>
              </a:spcBef>
              <a:buNone/>
            </a:pPr>
            <a:r>
              <a:rPr lang="lt-LT" sz="700" dirty="0">
                <a:solidFill>
                  <a:schemeClr val="bg1"/>
                </a:solidFill>
                <a:latin typeface="Arial" panose="020B0604020202020204" pitchFamily="34" charset="0"/>
                <a:cs typeface="Arial" panose="020B0604020202020204" pitchFamily="34" charset="0"/>
              </a:rPr>
              <a:t>tel. </a:t>
            </a:r>
            <a:r>
              <a:rPr lang="lt-LT" sz="700" b="0" i="0" dirty="0">
                <a:solidFill>
                  <a:schemeClr val="bg1"/>
                </a:solidFill>
                <a:effectLst/>
                <a:latin typeface="Arial" panose="020B0604020202020204" pitchFamily="34" charset="0"/>
                <a:cs typeface="Arial" panose="020B0604020202020204" pitchFamily="34" charset="0"/>
              </a:rPr>
              <a:t>+370 690 02 268</a:t>
            </a:r>
            <a:r>
              <a:rPr lang="lt-LT" sz="700" dirty="0">
                <a:solidFill>
                  <a:schemeClr val="bg1"/>
                </a:solidFill>
                <a:latin typeface="Arial" panose="020B0604020202020204" pitchFamily="34" charset="0"/>
                <a:cs typeface="Arial" panose="020B0604020202020204" pitchFamily="34" charset="0"/>
              </a:rPr>
              <a:t>, el. p. </a:t>
            </a:r>
            <a:r>
              <a:rPr lang="lt-LT" sz="700" dirty="0" err="1">
                <a:solidFill>
                  <a:schemeClr val="bg1"/>
                </a:solidFill>
                <a:latin typeface="Arial" panose="020B0604020202020204" pitchFamily="34" charset="0"/>
                <a:cs typeface="Arial" panose="020B0604020202020204" pitchFamily="34" charset="0"/>
              </a:rPr>
              <a:t>klaipedosskyrius@vgtpt.lt</a:t>
            </a:r>
            <a:endParaRPr lang="lt-LT" sz="700" dirty="0">
              <a:solidFill>
                <a:schemeClr val="bg1"/>
              </a:solidFill>
              <a:latin typeface="Arial" panose="020B0604020202020204" pitchFamily="34" charset="0"/>
              <a:cs typeface="Arial" panose="020B0604020202020204" pitchFamily="34" charset="0"/>
            </a:endParaRPr>
          </a:p>
          <a:p>
            <a:pPr marL="0" indent="0" algn="just">
              <a:buNone/>
            </a:pPr>
            <a:endParaRPr lang="lt-LT" sz="600" b="1" dirty="0">
              <a:ln w="3175" cmpd="sng">
                <a:noFill/>
              </a:ln>
              <a:solidFill>
                <a:schemeClr val="bg1"/>
              </a:solidFill>
              <a:latin typeface="Arial" panose="020B0604020202020204" pitchFamily="34" charset="0"/>
              <a:ea typeface="+mj-ea"/>
              <a:cs typeface="Arial" panose="020B0604020202020204" pitchFamily="34" charset="0"/>
            </a:endParaRPr>
          </a:p>
          <a:p>
            <a:pPr marL="0" indent="0" algn="just">
              <a:buNone/>
            </a:pPr>
            <a:endParaRPr lang="lt-LT" sz="600" b="1" dirty="0">
              <a:ln w="3175" cmpd="sng">
                <a:noFill/>
              </a:ln>
              <a:solidFill>
                <a:schemeClr val="bg1"/>
              </a:solidFill>
              <a:latin typeface="Arial" panose="020B0604020202020204" pitchFamily="34" charset="0"/>
              <a:ea typeface="+mj-ea"/>
              <a:cs typeface="Arial" panose="020B0604020202020204" pitchFamily="34" charset="0"/>
            </a:endParaRPr>
          </a:p>
          <a:p>
            <a:pPr marL="0" indent="0" algn="just">
              <a:buNone/>
            </a:pPr>
            <a:endParaRPr lang="lt-LT" sz="600" b="1" dirty="0">
              <a:ln w="3175" cmpd="sng">
                <a:noFill/>
              </a:ln>
              <a:solidFill>
                <a:schemeClr val="bg1"/>
              </a:solidFill>
              <a:latin typeface="Arial" panose="020B0604020202020204" pitchFamily="34" charset="0"/>
              <a:ea typeface="+mj-ea"/>
              <a:cs typeface="Arial" panose="020B0604020202020204" pitchFamily="34" charset="0"/>
            </a:endParaRPr>
          </a:p>
          <a:p>
            <a:pPr marL="0" indent="0" algn="just">
              <a:buNone/>
            </a:pPr>
            <a:endParaRPr lang="lt-LT" sz="600" b="1" dirty="0">
              <a:ln w="3175" cmpd="sng">
                <a:noFill/>
              </a:ln>
              <a:solidFill>
                <a:schemeClr val="bg1"/>
              </a:solidFill>
              <a:latin typeface="Arial" panose="020B0604020202020204" pitchFamily="34" charset="0"/>
              <a:ea typeface="+mj-ea"/>
              <a:cs typeface="Arial" panose="020B0604020202020204" pitchFamily="34" charset="0"/>
            </a:endParaRPr>
          </a:p>
          <a:p>
            <a:pPr marL="0" indent="0" algn="just">
              <a:buNone/>
            </a:pPr>
            <a:endParaRPr lang="lt-LT" sz="600" b="1" dirty="0">
              <a:ln w="3175" cmpd="sng">
                <a:noFill/>
              </a:ln>
              <a:solidFill>
                <a:schemeClr val="bg1"/>
              </a:solidFill>
              <a:latin typeface="Arial" panose="020B0604020202020204" pitchFamily="34" charset="0"/>
              <a:ea typeface="+mj-ea"/>
              <a:cs typeface="Arial" panose="020B0604020202020204" pitchFamily="34" charset="0"/>
            </a:endParaRPr>
          </a:p>
          <a:p>
            <a:pPr marL="0" indent="0" algn="just">
              <a:buNone/>
            </a:pPr>
            <a:endParaRPr lang="lt-LT" sz="600" b="1" dirty="0">
              <a:ln w="3175" cmpd="sng">
                <a:noFill/>
              </a:ln>
              <a:solidFill>
                <a:schemeClr val="bg1"/>
              </a:solidFill>
              <a:latin typeface="Arial" panose="020B0604020202020204" pitchFamily="34" charset="0"/>
              <a:ea typeface="+mj-ea"/>
              <a:cs typeface="Arial" panose="020B0604020202020204" pitchFamily="34" charset="0"/>
            </a:endParaRPr>
          </a:p>
          <a:p>
            <a:pPr marL="0" indent="0" algn="just">
              <a:buNone/>
            </a:pPr>
            <a:endParaRPr lang="lt-LT" sz="600" b="1" dirty="0">
              <a:ln w="3175" cmpd="sng">
                <a:noFill/>
              </a:ln>
              <a:solidFill>
                <a:schemeClr val="bg1"/>
              </a:solidFill>
              <a:latin typeface="Arial" panose="020B0604020202020204" pitchFamily="34" charset="0"/>
              <a:ea typeface="+mj-ea"/>
              <a:cs typeface="Arial" panose="020B0604020202020204" pitchFamily="34" charset="0"/>
            </a:endParaRPr>
          </a:p>
          <a:p>
            <a:pPr marL="0" indent="0" algn="just">
              <a:buNone/>
            </a:pPr>
            <a:endParaRPr lang="lt-LT" sz="600" b="1" dirty="0">
              <a:ln w="3175" cmpd="sng">
                <a:noFill/>
              </a:ln>
              <a:solidFill>
                <a:schemeClr val="bg1"/>
              </a:solidFill>
              <a:latin typeface="Arial" panose="020B0604020202020204" pitchFamily="34" charset="0"/>
              <a:ea typeface="+mj-ea"/>
              <a:cs typeface="Arial" panose="020B0604020202020204" pitchFamily="34" charset="0"/>
            </a:endParaRPr>
          </a:p>
        </p:txBody>
      </p:sp>
      <p:pic>
        <p:nvPicPr>
          <p:cNvPr id="6" name="Paveikslėlis 5">
            <a:extLst>
              <a:ext uri="{FF2B5EF4-FFF2-40B4-BE49-F238E27FC236}">
                <a16:creationId xmlns:a16="http://schemas.microsoft.com/office/drawing/2014/main" id="{224A2448-0F28-9849-DBFE-62D87DA4783A}"/>
              </a:ext>
            </a:extLst>
          </p:cNvPr>
          <p:cNvPicPr>
            <a:picLocks noChangeAspect="1"/>
          </p:cNvPicPr>
          <p:nvPr/>
        </p:nvPicPr>
        <p:blipFill>
          <a:blip r:embed="rId8"/>
          <a:stretch>
            <a:fillRect/>
          </a:stretch>
        </p:blipFill>
        <p:spPr>
          <a:xfrm>
            <a:off x="404812" y="268987"/>
            <a:ext cx="413523" cy="530669"/>
          </a:xfrm>
          <a:prstGeom prst="rect">
            <a:avLst/>
          </a:prstGeom>
        </p:spPr>
      </p:pic>
    </p:spTree>
    <p:extLst>
      <p:ext uri="{BB962C8B-B14F-4D97-AF65-F5344CB8AC3E}">
        <p14:creationId xmlns:p14="http://schemas.microsoft.com/office/powerpoint/2010/main" val="33293860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onų">
  <a:themeElements>
    <a:clrScheme name="Oranžinė">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Jonų">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Apkirpimas</Template>
  <TotalTime>825</TotalTime>
  <Words>1169</Words>
  <Application>Microsoft Office PowerPoint</Application>
  <PresentationFormat>A4 formatas (210x297 mm)</PresentationFormat>
  <Paragraphs>72</Paragraphs>
  <Slides>1</Slides>
  <Notes>0</Notes>
  <HiddenSlides>0</HiddenSlides>
  <MMClips>0</MMClips>
  <ScaleCrop>false</ScaleCrop>
  <HeadingPairs>
    <vt:vector size="6" baseType="variant">
      <vt:variant>
        <vt:lpstr>Naudojami šriftai</vt:lpstr>
      </vt:variant>
      <vt:variant>
        <vt:i4>5</vt:i4>
      </vt:variant>
      <vt:variant>
        <vt:lpstr>Tema</vt:lpstr>
      </vt:variant>
      <vt:variant>
        <vt:i4>1</vt:i4>
      </vt:variant>
      <vt:variant>
        <vt:lpstr>Skaidrių pavadinimai</vt:lpstr>
      </vt:variant>
      <vt:variant>
        <vt:i4>1</vt:i4>
      </vt:variant>
    </vt:vector>
  </HeadingPairs>
  <TitlesOfParts>
    <vt:vector size="7" baseType="lpstr">
      <vt:lpstr>Arial</vt:lpstr>
      <vt:lpstr>Century Gothic</vt:lpstr>
      <vt:lpstr>Open Sans</vt:lpstr>
      <vt:lpstr>Times New Roman</vt:lpstr>
      <vt:lpstr>Wingdings 3</vt:lpstr>
      <vt:lpstr>Jonų</vt:lpstr>
      <vt:lpstr>юридична допомога українцям / Teisinė pagalba ukrainiečiams  громадяни україни, які зараз перебувають у литовській республіці, можуть звернутися до служби правової допомоги, гарантованої державою, за юридичною консультацією чи допомогою. Ukrainos piliečiai, kurie šiuo metu yra Lietuvos Respublikoje, gali kreiptis dėl teisinės konsultacijos ar teisinės pagalbos į Valstybės garantuojamos teisinės pagalbos tarnybą.  за юридичною консультацією звертайтесь  Dėl teisinės konsultacijos kreipkitės:  Šiauliuose:  Margarita Božidai      tel. +370 690 02 267 el. p. siauliuskyrius@vgtpt.lt  Kaune:  Karolina Majauskaitė       tel. +370 690 02 234 el. p. kaunoskyrius@vgtpt.lt  Vilniuje:   Olga Maksimenko          tel. +370 690 02 233 el. p. teisinepagalba@vgtpt.lt  Panevėžyje:  Margarita Božidai     tel. +370 690 09 128 el. p. siauliuskyrius@vgtpt.lt  Klaipėdoje:    Laima Klimienė        tel. +370 690 02 268 el. p. klaipedosskyrius@vgtpt.lt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Pirminė valstybės garantuojama teisinė pagalba – Lietuvos respublikos valstybės garantuojamos teisinės pagalbos įstatymo nustatyta tvarka teikiama teisinė informacija, teisinės konsultacijos ir valstybės ir savivaldybių institucijoms skirtų dokumentų rengimas. Pirminė teisinė pagalba apima Lietuvos respublikos valstybės garantuojamos teisinės pagalbos įstatymo  15 straipsnio 7 dalyje nurodytų procesinių dokumentų parengimą, taip pat patarimus dėl ginčo sprendimo ne teismo tvarka, veiksmus dėl taikaus ginčo išsprendimo ir taikos sutarties parengimą, bet neapima mokesčių administratoriui teikiamų deklaracijų pildymo.</dc:title>
  <dc:creator>Ilona Truchina</dc:creator>
  <cp:lastModifiedBy>Rūta Patėjūnienė</cp:lastModifiedBy>
  <cp:revision>42</cp:revision>
  <cp:lastPrinted>2026-01-13T11:15:31Z</cp:lastPrinted>
  <dcterms:created xsi:type="dcterms:W3CDTF">2023-04-25T07:17:31Z</dcterms:created>
  <dcterms:modified xsi:type="dcterms:W3CDTF">2026-01-23T14:10:56Z</dcterms:modified>
</cp:coreProperties>
</file>